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87" r:id="rId4"/>
  </p:sldMasterIdLst>
  <p:notesMasterIdLst>
    <p:notesMasterId r:id="rId24"/>
  </p:notesMasterIdLst>
  <p:sldIdLst>
    <p:sldId id="799" r:id="rId5"/>
    <p:sldId id="1307" r:id="rId6"/>
    <p:sldId id="1202" r:id="rId7"/>
    <p:sldId id="1323" r:id="rId8"/>
    <p:sldId id="1322" r:id="rId9"/>
    <p:sldId id="1213" r:id="rId10"/>
    <p:sldId id="1217" r:id="rId11"/>
    <p:sldId id="1293" r:id="rId12"/>
    <p:sldId id="1245" r:id="rId13"/>
    <p:sldId id="1327" r:id="rId14"/>
    <p:sldId id="1204" r:id="rId15"/>
    <p:sldId id="1263" r:id="rId16"/>
    <p:sldId id="1321" r:id="rId17"/>
    <p:sldId id="1324" r:id="rId18"/>
    <p:sldId id="1320" r:id="rId19"/>
    <p:sldId id="1325" r:id="rId20"/>
    <p:sldId id="1326" r:id="rId21"/>
    <p:sldId id="1319" r:id="rId22"/>
    <p:sldId id="1012" r:id="rId23"/>
  </p:sldIdLst>
  <p:sldSz cx="9906000" cy="6858000" type="A4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69" pos="3140" userDrawn="1">
          <p15:clr>
            <a:srgbClr val="A4A3A4"/>
          </p15:clr>
        </p15:guide>
        <p15:guide id="7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rin Bock" initials="K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A941"/>
    <a:srgbClr val="363F49"/>
    <a:srgbClr val="3DCC2C"/>
    <a:srgbClr val="000000"/>
    <a:srgbClr val="FFFFFF"/>
    <a:srgbClr val="545454"/>
    <a:srgbClr val="4D4E4E"/>
    <a:srgbClr val="F3F3F3"/>
    <a:srgbClr val="EA5F4C"/>
    <a:srgbClr val="E976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84891" autoAdjust="0"/>
  </p:normalViewPr>
  <p:slideViewPr>
    <p:cSldViewPr snapToGrid="0">
      <p:cViewPr>
        <p:scale>
          <a:sx n="104" d="100"/>
          <a:sy n="104" d="100"/>
        </p:scale>
        <p:origin x="-1650" y="-48"/>
      </p:cViewPr>
      <p:guideLst>
        <p:guide orient="horz" pos="2160"/>
        <p:guide pos="31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02255" rtl="0" eaLnBrk="1" latinLnBrk="0" hangingPunct="1">
      <a:defRPr sz="1056" kern="1200">
        <a:solidFill>
          <a:schemeClr val="tx1"/>
        </a:solidFill>
        <a:latin typeface="Calibri Light"/>
        <a:ea typeface="+mn-ea"/>
        <a:cs typeface="+mn-cs"/>
      </a:defRPr>
    </a:lvl1pPr>
    <a:lvl2pPr marL="402255" algn="l" defTabSz="402255" rtl="0" eaLnBrk="1" latinLnBrk="0" hangingPunct="1">
      <a:defRPr sz="1056" kern="1200">
        <a:solidFill>
          <a:schemeClr val="tx1"/>
        </a:solidFill>
        <a:latin typeface="Calibri Light"/>
        <a:ea typeface="+mn-ea"/>
        <a:cs typeface="+mn-cs"/>
      </a:defRPr>
    </a:lvl2pPr>
    <a:lvl3pPr marL="804511" algn="l" defTabSz="402255" rtl="0" eaLnBrk="1" latinLnBrk="0" hangingPunct="1">
      <a:defRPr sz="1056" kern="1200">
        <a:solidFill>
          <a:schemeClr val="tx1"/>
        </a:solidFill>
        <a:latin typeface="Calibri Light"/>
        <a:ea typeface="+mn-ea"/>
        <a:cs typeface="+mn-cs"/>
      </a:defRPr>
    </a:lvl3pPr>
    <a:lvl4pPr marL="1206766" algn="l" defTabSz="402255" rtl="0" eaLnBrk="1" latinLnBrk="0" hangingPunct="1">
      <a:defRPr sz="1056" kern="1200">
        <a:solidFill>
          <a:schemeClr val="tx1"/>
        </a:solidFill>
        <a:latin typeface="Calibri Light"/>
        <a:ea typeface="+mn-ea"/>
        <a:cs typeface="+mn-cs"/>
      </a:defRPr>
    </a:lvl4pPr>
    <a:lvl5pPr marL="1609022" algn="l" defTabSz="402255" rtl="0" eaLnBrk="1" latinLnBrk="0" hangingPunct="1">
      <a:defRPr sz="1056" kern="1200">
        <a:solidFill>
          <a:schemeClr val="tx1"/>
        </a:solidFill>
        <a:latin typeface="Calibri Light"/>
        <a:ea typeface="+mn-ea"/>
        <a:cs typeface="+mn-cs"/>
      </a:defRPr>
    </a:lvl5pPr>
    <a:lvl6pPr marL="2011278" algn="l" defTabSz="40225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3533" algn="l" defTabSz="40225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5789" algn="l" defTabSz="40225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8044" algn="l" defTabSz="402255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47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02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>
                <a:latin typeface="Lato" panose="020F0502020204030203" pitchFamily="34" charset="0"/>
              </a:rPr>
              <a:t>- Entwicklung zu einer immer älter werdenden Gesellschaft und einer </a:t>
            </a:r>
            <a:r>
              <a:rPr lang="de-DE" sz="1100" b="1" dirty="0">
                <a:latin typeface="Lato" panose="020F0502020204030203" pitchFamily="34" charset="0"/>
              </a:rPr>
              <a:t>steigenden Lebenserwartung</a:t>
            </a:r>
            <a:r>
              <a:rPr lang="de-DE" sz="1100" dirty="0">
                <a:latin typeface="Lato" panose="020F0502020204030203" pitchFamily="34" charset="0"/>
              </a:rPr>
              <a:t>. Erhöht die Notwendigkeit gesundheitsbezogener Angebote und Anbieter, sowie eine Anpassung der Infrastruktur im Sinne der Barrierefreiheit.</a:t>
            </a:r>
          </a:p>
          <a:p>
            <a:pPr marL="0" marR="0" lvl="0" indent="0" algn="l" defTabSz="402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>
                <a:latin typeface="Lato" panose="020F0502020204030203" pitchFamily="34" charset="0"/>
              </a:rPr>
              <a:t>- </a:t>
            </a:r>
            <a:r>
              <a:rPr lang="de-DE" sz="1100" b="1" dirty="0">
                <a:latin typeface="Lato" panose="020F0502020204030203" pitchFamily="34" charset="0"/>
              </a:rPr>
              <a:t>Steigende Qualitätsansprüche </a:t>
            </a:r>
            <a:r>
              <a:rPr lang="de-DE" sz="1100" dirty="0">
                <a:latin typeface="Lato" panose="020F0502020204030203" pitchFamily="34" charset="0"/>
              </a:rPr>
              <a:t>der Kunden fordern eine stete Verbesserung und Ausweitung des Angebots. Technisch sowie servicebezogen.</a:t>
            </a:r>
          </a:p>
          <a:p>
            <a:pPr marL="0" marR="0" lvl="0" indent="0" algn="l" defTabSz="402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100" dirty="0">
              <a:latin typeface="Lato" panose="020F0502020204030203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46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4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2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99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90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48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065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09463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475855" y="0"/>
            <a:ext cx="7430145" cy="3429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56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070843" y="5150804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070843" y="2464421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080003" y="2464421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110239" y="2464421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983961" y="3767939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3003659" y="3774273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8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5023357" y="3774273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7043054" y="3774273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080003" y="5143835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110239" y="5143835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7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6104" y="1471846"/>
            <a:ext cx="753989" cy="92798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488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01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904747" cy="3429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5001254" y="0"/>
            <a:ext cx="4904747" cy="3429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05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999989" y="0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3999979" y="0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5999967" y="0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7999956" y="0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0" y="2313878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999989" y="2313878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3999979" y="2313878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5999967" y="2313878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0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999956" y="2313878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1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0" y="4655634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999989" y="4655634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3999979" y="4655634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5999967" y="4655634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7999956" y="4655634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93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725015" y="2509026"/>
            <a:ext cx="2631816" cy="183995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3645207" y="2509026"/>
            <a:ext cx="2631816" cy="183995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6565397" y="2509026"/>
            <a:ext cx="2631816" cy="183995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3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0" y="2098115"/>
            <a:ext cx="3714427" cy="420249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6191573" y="2098115"/>
            <a:ext cx="3714427" cy="420249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40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2762145" y="1197273"/>
            <a:ext cx="2032876" cy="440846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5167884" y="1197273"/>
            <a:ext cx="2032876" cy="440846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35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9906000" cy="6858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5899119" y="1396801"/>
            <a:ext cx="2630033" cy="43259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18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988022" y="2683645"/>
            <a:ext cx="3262246" cy="302426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4143952" y="3513810"/>
            <a:ext cx="992889" cy="21531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5490385"/>
            <a:ext cx="9905999" cy="136761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70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5491373" y="2267406"/>
            <a:ext cx="3718742" cy="283381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97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388524" y="2459300"/>
            <a:ext cx="3221845" cy="239850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42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5111378" y="0"/>
            <a:ext cx="4794623" cy="6858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85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5446701" y="0"/>
            <a:ext cx="4459300" cy="6858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16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ceholder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5598342" y="0"/>
            <a:ext cx="2965934" cy="6858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85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-2850" y="-29656"/>
            <a:ext cx="3903517" cy="6887656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16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ceholder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6002483" y="-29656"/>
            <a:ext cx="3903517" cy="6887656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08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laceholder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3"/>
          <p:cNvSpPr>
            <a:spLocks noGrp="1"/>
          </p:cNvSpPr>
          <p:nvPr>
            <p:ph type="pic" sz="quarter" idx="36"/>
          </p:nvPr>
        </p:nvSpPr>
        <p:spPr>
          <a:xfrm>
            <a:off x="860707" y="426838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860707" y="227013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2545585" y="227013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4230463" y="227013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5915341" y="227013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7600219" y="227013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2545585" y="426838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4230463" y="426838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4"/>
          </p:nvPr>
        </p:nvSpPr>
        <p:spPr>
          <a:xfrm>
            <a:off x="5915341" y="426838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7600219" y="426838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77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laceholder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6669138" y="2664068"/>
            <a:ext cx="2696277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3643567" y="2664068"/>
            <a:ext cx="2696277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617996" y="2664068"/>
            <a:ext cx="2696277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70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laceholder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0" y="2612128"/>
            <a:ext cx="2476500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4953000" y="2612128"/>
            <a:ext cx="2476500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7429500" y="2612128"/>
            <a:ext cx="2476500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34"/>
          </p:nvPr>
        </p:nvSpPr>
        <p:spPr>
          <a:xfrm>
            <a:off x="4953000" y="4578676"/>
            <a:ext cx="2476500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4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7429500" y="4578674"/>
            <a:ext cx="2476500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6" name="Picture Placeholder 13"/>
          <p:cNvSpPr>
            <a:spLocks noGrp="1"/>
          </p:cNvSpPr>
          <p:nvPr>
            <p:ph type="pic" sz="quarter" idx="37"/>
          </p:nvPr>
        </p:nvSpPr>
        <p:spPr>
          <a:xfrm>
            <a:off x="2476500" y="4578675"/>
            <a:ext cx="2476500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04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471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5490385"/>
            <a:ext cx="9905999" cy="136761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679902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ceholder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6002483" y="-29656"/>
            <a:ext cx="3903517" cy="6887656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728025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906000" cy="401998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6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01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-2850" y="-29656"/>
            <a:ext cx="3903517" cy="6887656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06566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5598342" y="0"/>
            <a:ext cx="2965934" cy="6858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489676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ceholder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6669138" y="2664068"/>
            <a:ext cx="2696277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3643567" y="2664068"/>
            <a:ext cx="2696277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617996" y="2664068"/>
            <a:ext cx="2696277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054065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621222" y="2268728"/>
            <a:ext cx="1582896" cy="194767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6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4953645" y="2268728"/>
            <a:ext cx="1582896" cy="194767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6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3372163" y="4216400"/>
            <a:ext cx="1582896" cy="194767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6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7700888" y="4216400"/>
            <a:ext cx="1582896" cy="194767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6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63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sometric photo 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4159194" y="2677890"/>
            <a:ext cx="3194685" cy="2221000"/>
          </a:xfrm>
          <a:custGeom>
            <a:avLst/>
            <a:gdLst>
              <a:gd name="connsiteX0" fmla="*/ 0 w 3903663"/>
              <a:gd name="connsiteY0" fmla="*/ 0 h 2205038"/>
              <a:gd name="connsiteX1" fmla="*/ 3903663 w 3903663"/>
              <a:gd name="connsiteY1" fmla="*/ 0 h 2205038"/>
              <a:gd name="connsiteX2" fmla="*/ 3903663 w 3903663"/>
              <a:gd name="connsiteY2" fmla="*/ 2205038 h 2205038"/>
              <a:gd name="connsiteX3" fmla="*/ 0 w 3903663"/>
              <a:gd name="connsiteY3" fmla="*/ 2205038 h 220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663" h="2205038">
                <a:moveTo>
                  <a:pt x="0" y="0"/>
                </a:moveTo>
                <a:lnTo>
                  <a:pt x="3903663" y="0"/>
                </a:lnTo>
                <a:lnTo>
                  <a:pt x="3903663" y="2205038"/>
                </a:lnTo>
                <a:lnTo>
                  <a:pt x="0" y="22050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effectLst>
            <a:outerShdw blurRad="381000" dist="381000" dir="1320000" algn="ctr" rotWithShape="0">
              <a:srgbClr val="000000">
                <a:alpha val="24000"/>
              </a:srgbClr>
            </a:outerShdw>
            <a:reflection endPos="0" dir="5400000" sy="-100000" algn="bl" rotWithShape="0"/>
          </a:effectLst>
          <a:scene3d>
            <a:camera prst="orthographicFront">
              <a:rot lat="19200000" lon="2700000" rev="17880000"/>
            </a:camera>
            <a:lightRig rig="soft" dir="t"/>
          </a:scene3d>
          <a:sp3d extrusionH="50800" prstMaterial="matte"/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7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6895727" y="2622306"/>
            <a:ext cx="3194685" cy="2221000"/>
          </a:xfrm>
          <a:custGeom>
            <a:avLst/>
            <a:gdLst>
              <a:gd name="connsiteX0" fmla="*/ 0 w 3903663"/>
              <a:gd name="connsiteY0" fmla="*/ 0 h 2205038"/>
              <a:gd name="connsiteX1" fmla="*/ 3903663 w 3903663"/>
              <a:gd name="connsiteY1" fmla="*/ 0 h 2205038"/>
              <a:gd name="connsiteX2" fmla="*/ 3903663 w 3903663"/>
              <a:gd name="connsiteY2" fmla="*/ 2205038 h 2205038"/>
              <a:gd name="connsiteX3" fmla="*/ 0 w 3903663"/>
              <a:gd name="connsiteY3" fmla="*/ 2205038 h 220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663" h="2205038">
                <a:moveTo>
                  <a:pt x="0" y="0"/>
                </a:moveTo>
                <a:lnTo>
                  <a:pt x="3903663" y="0"/>
                </a:lnTo>
                <a:lnTo>
                  <a:pt x="3903663" y="2205038"/>
                </a:lnTo>
                <a:lnTo>
                  <a:pt x="0" y="22050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effectLst>
            <a:outerShdw blurRad="381000" dist="381000" dir="1320000" algn="ctr" rotWithShape="0">
              <a:srgbClr val="000000">
                <a:alpha val="24000"/>
              </a:srgbClr>
            </a:outerShdw>
            <a:reflection endPos="0" dir="5400000" sy="-100000" algn="bl" rotWithShape="0"/>
          </a:effectLst>
          <a:scene3d>
            <a:camera prst="orthographicFront">
              <a:rot lat="19200000" lon="2700000" rev="17880000"/>
            </a:camera>
            <a:lightRig rig="soft" dir="t"/>
          </a:scene3d>
          <a:sp3d extrusionH="50800" prstMaterial="matte"/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8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9439150" y="4416268"/>
            <a:ext cx="3194685" cy="2221000"/>
          </a:xfrm>
          <a:custGeom>
            <a:avLst/>
            <a:gdLst>
              <a:gd name="connsiteX0" fmla="*/ 0 w 3903663"/>
              <a:gd name="connsiteY0" fmla="*/ 0 h 2205038"/>
              <a:gd name="connsiteX1" fmla="*/ 3903663 w 3903663"/>
              <a:gd name="connsiteY1" fmla="*/ 0 h 2205038"/>
              <a:gd name="connsiteX2" fmla="*/ 3903663 w 3903663"/>
              <a:gd name="connsiteY2" fmla="*/ 2205038 h 2205038"/>
              <a:gd name="connsiteX3" fmla="*/ 0 w 3903663"/>
              <a:gd name="connsiteY3" fmla="*/ 2205038 h 220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663" h="2205038">
                <a:moveTo>
                  <a:pt x="0" y="0"/>
                </a:moveTo>
                <a:lnTo>
                  <a:pt x="3903663" y="0"/>
                </a:lnTo>
                <a:lnTo>
                  <a:pt x="3903663" y="2205038"/>
                </a:lnTo>
                <a:lnTo>
                  <a:pt x="0" y="22050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effectLst>
            <a:outerShdw blurRad="381000" dist="381000" dir="1320000" algn="ctr" rotWithShape="0">
              <a:srgbClr val="000000">
                <a:alpha val="24000"/>
              </a:srgbClr>
            </a:outerShdw>
            <a:reflection endPos="0" dir="5400000" sy="-100000" algn="bl" rotWithShape="0"/>
          </a:effectLst>
          <a:scene3d>
            <a:camera prst="orthographicFront">
              <a:rot lat="19200000" lon="2700000" rev="17880000"/>
            </a:camera>
            <a:lightRig rig="soft" dir="t"/>
          </a:scene3d>
          <a:sp3d extrusionH="50800" prstMaterial="matte"/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9" name="Picture Placeholder 24"/>
          <p:cNvSpPr>
            <a:spLocks noGrp="1"/>
          </p:cNvSpPr>
          <p:nvPr>
            <p:ph type="pic" sz="quarter" idx="24"/>
          </p:nvPr>
        </p:nvSpPr>
        <p:spPr>
          <a:xfrm>
            <a:off x="6699820" y="4412234"/>
            <a:ext cx="3194685" cy="2221000"/>
          </a:xfrm>
          <a:custGeom>
            <a:avLst/>
            <a:gdLst>
              <a:gd name="connsiteX0" fmla="*/ 0 w 3903663"/>
              <a:gd name="connsiteY0" fmla="*/ 0 h 2205038"/>
              <a:gd name="connsiteX1" fmla="*/ 3903663 w 3903663"/>
              <a:gd name="connsiteY1" fmla="*/ 0 h 2205038"/>
              <a:gd name="connsiteX2" fmla="*/ 3903663 w 3903663"/>
              <a:gd name="connsiteY2" fmla="*/ 2205038 h 2205038"/>
              <a:gd name="connsiteX3" fmla="*/ 0 w 3903663"/>
              <a:gd name="connsiteY3" fmla="*/ 2205038 h 220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663" h="2205038">
                <a:moveTo>
                  <a:pt x="0" y="0"/>
                </a:moveTo>
                <a:lnTo>
                  <a:pt x="3903663" y="0"/>
                </a:lnTo>
                <a:lnTo>
                  <a:pt x="3903663" y="2205038"/>
                </a:lnTo>
                <a:lnTo>
                  <a:pt x="0" y="22050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effectLst>
            <a:outerShdw blurRad="381000" dist="381000" dir="1320000" algn="ctr" rotWithShape="0">
              <a:srgbClr val="000000">
                <a:alpha val="24000"/>
              </a:srgbClr>
            </a:outerShdw>
            <a:reflection endPos="0" dir="5400000" sy="-100000" algn="bl" rotWithShape="0"/>
          </a:effectLst>
          <a:scene3d>
            <a:camera prst="orthographicFront">
              <a:rot lat="19200000" lon="2700000" rev="17880000"/>
            </a:camera>
            <a:lightRig rig="soft" dir="t"/>
          </a:scene3d>
          <a:sp3d extrusionH="50800" prstMaterial="matte"/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10" name="Picture Placeholder 24"/>
          <p:cNvSpPr>
            <a:spLocks noGrp="1"/>
          </p:cNvSpPr>
          <p:nvPr>
            <p:ph type="pic" sz="quarter" idx="25"/>
          </p:nvPr>
        </p:nvSpPr>
        <p:spPr>
          <a:xfrm>
            <a:off x="1275914" y="2601690"/>
            <a:ext cx="3194685" cy="2221000"/>
          </a:xfrm>
          <a:custGeom>
            <a:avLst/>
            <a:gdLst>
              <a:gd name="connsiteX0" fmla="*/ 0 w 3903663"/>
              <a:gd name="connsiteY0" fmla="*/ 0 h 2205038"/>
              <a:gd name="connsiteX1" fmla="*/ 3903663 w 3903663"/>
              <a:gd name="connsiteY1" fmla="*/ 0 h 2205038"/>
              <a:gd name="connsiteX2" fmla="*/ 3903663 w 3903663"/>
              <a:gd name="connsiteY2" fmla="*/ 2205038 h 2205038"/>
              <a:gd name="connsiteX3" fmla="*/ 0 w 3903663"/>
              <a:gd name="connsiteY3" fmla="*/ 2205038 h 220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663" h="2205038">
                <a:moveTo>
                  <a:pt x="0" y="0"/>
                </a:moveTo>
                <a:lnTo>
                  <a:pt x="3903663" y="0"/>
                </a:lnTo>
                <a:lnTo>
                  <a:pt x="3903663" y="2205038"/>
                </a:lnTo>
                <a:lnTo>
                  <a:pt x="0" y="22050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effectLst>
            <a:outerShdw blurRad="381000" dist="381000" dir="1320000" algn="ctr" rotWithShape="0">
              <a:srgbClr val="000000">
                <a:alpha val="24000"/>
              </a:srgbClr>
            </a:outerShdw>
            <a:reflection endPos="0" dir="5400000" sy="-100000" algn="bl" rotWithShape="0"/>
          </a:effectLst>
          <a:scene3d>
            <a:camera prst="orthographicFront">
              <a:rot lat="19200000" lon="2700000" rev="17880000"/>
            </a:camera>
            <a:lightRig rig="soft" dir="t"/>
          </a:scene3d>
          <a:sp3d extrusionH="50800" prstMaterial="matte"/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11" name="Picture Placeholder 24"/>
          <p:cNvSpPr>
            <a:spLocks noGrp="1"/>
          </p:cNvSpPr>
          <p:nvPr>
            <p:ph type="pic" sz="quarter" idx="26"/>
          </p:nvPr>
        </p:nvSpPr>
        <p:spPr>
          <a:xfrm>
            <a:off x="3816832" y="4372114"/>
            <a:ext cx="3194685" cy="2221000"/>
          </a:xfrm>
          <a:custGeom>
            <a:avLst/>
            <a:gdLst>
              <a:gd name="connsiteX0" fmla="*/ 0 w 3903663"/>
              <a:gd name="connsiteY0" fmla="*/ 0 h 2205038"/>
              <a:gd name="connsiteX1" fmla="*/ 3903663 w 3903663"/>
              <a:gd name="connsiteY1" fmla="*/ 0 h 2205038"/>
              <a:gd name="connsiteX2" fmla="*/ 3903663 w 3903663"/>
              <a:gd name="connsiteY2" fmla="*/ 2205038 h 2205038"/>
              <a:gd name="connsiteX3" fmla="*/ 0 w 3903663"/>
              <a:gd name="connsiteY3" fmla="*/ 2205038 h 220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663" h="2205038">
                <a:moveTo>
                  <a:pt x="0" y="0"/>
                </a:moveTo>
                <a:lnTo>
                  <a:pt x="3903663" y="0"/>
                </a:lnTo>
                <a:lnTo>
                  <a:pt x="3903663" y="2205038"/>
                </a:lnTo>
                <a:lnTo>
                  <a:pt x="0" y="22050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effectLst>
            <a:outerShdw blurRad="381000" dist="381000" dir="1320000" algn="ctr" rotWithShape="0">
              <a:srgbClr val="000000">
                <a:alpha val="24000"/>
              </a:srgbClr>
            </a:outerShdw>
            <a:reflection endPos="0" dir="5400000" sy="-100000" algn="bl" rotWithShape="0"/>
          </a:effectLst>
          <a:scene3d>
            <a:camera prst="orthographicFront">
              <a:rot lat="19200000" lon="2700000" rev="17880000"/>
            </a:camera>
            <a:lightRig rig="soft" dir="t"/>
          </a:scene3d>
          <a:sp3d extrusionH="50800" prstMaterial="matte"/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12" name="Picture Placeholder 24"/>
          <p:cNvSpPr>
            <a:spLocks noGrp="1"/>
          </p:cNvSpPr>
          <p:nvPr>
            <p:ph type="pic" sz="quarter" idx="27"/>
          </p:nvPr>
        </p:nvSpPr>
        <p:spPr>
          <a:xfrm>
            <a:off x="6336081" y="6137370"/>
            <a:ext cx="3194685" cy="2221000"/>
          </a:xfrm>
          <a:custGeom>
            <a:avLst/>
            <a:gdLst>
              <a:gd name="connsiteX0" fmla="*/ 0 w 3903663"/>
              <a:gd name="connsiteY0" fmla="*/ 0 h 2205038"/>
              <a:gd name="connsiteX1" fmla="*/ 3903663 w 3903663"/>
              <a:gd name="connsiteY1" fmla="*/ 0 h 2205038"/>
              <a:gd name="connsiteX2" fmla="*/ 3903663 w 3903663"/>
              <a:gd name="connsiteY2" fmla="*/ 2205038 h 2205038"/>
              <a:gd name="connsiteX3" fmla="*/ 0 w 3903663"/>
              <a:gd name="connsiteY3" fmla="*/ 2205038 h 220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663" h="2205038">
                <a:moveTo>
                  <a:pt x="0" y="0"/>
                </a:moveTo>
                <a:lnTo>
                  <a:pt x="3903663" y="0"/>
                </a:lnTo>
                <a:lnTo>
                  <a:pt x="3903663" y="2205038"/>
                </a:lnTo>
                <a:lnTo>
                  <a:pt x="0" y="22050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effectLst>
            <a:outerShdw blurRad="381000" dist="381000" dir="1320000" algn="ctr" rotWithShape="0">
              <a:srgbClr val="000000">
                <a:alpha val="24000"/>
              </a:srgbClr>
            </a:outerShdw>
            <a:reflection endPos="0" dir="5400000" sy="-100000" algn="bl" rotWithShape="0"/>
          </a:effectLst>
          <a:scene3d>
            <a:camera prst="orthographicFront">
              <a:rot lat="19200000" lon="2700000" rev="17880000"/>
            </a:camera>
            <a:lightRig rig="soft" dir="t"/>
          </a:scene3d>
          <a:sp3d extrusionH="50800" prstMaterial="matte"/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13" name="Picture Placeholder 24"/>
          <p:cNvSpPr>
            <a:spLocks noGrp="1"/>
          </p:cNvSpPr>
          <p:nvPr>
            <p:ph type="pic" sz="quarter" idx="28"/>
          </p:nvPr>
        </p:nvSpPr>
        <p:spPr>
          <a:xfrm>
            <a:off x="3498943" y="6104870"/>
            <a:ext cx="3194685" cy="2221000"/>
          </a:xfrm>
          <a:custGeom>
            <a:avLst/>
            <a:gdLst>
              <a:gd name="connsiteX0" fmla="*/ 0 w 3903663"/>
              <a:gd name="connsiteY0" fmla="*/ 0 h 2205038"/>
              <a:gd name="connsiteX1" fmla="*/ 3903663 w 3903663"/>
              <a:gd name="connsiteY1" fmla="*/ 0 h 2205038"/>
              <a:gd name="connsiteX2" fmla="*/ 3903663 w 3903663"/>
              <a:gd name="connsiteY2" fmla="*/ 2205038 h 2205038"/>
              <a:gd name="connsiteX3" fmla="*/ 0 w 3903663"/>
              <a:gd name="connsiteY3" fmla="*/ 2205038 h 220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663" h="2205038">
                <a:moveTo>
                  <a:pt x="0" y="0"/>
                </a:moveTo>
                <a:lnTo>
                  <a:pt x="3903663" y="0"/>
                </a:lnTo>
                <a:lnTo>
                  <a:pt x="3903663" y="2205038"/>
                </a:lnTo>
                <a:lnTo>
                  <a:pt x="0" y="22050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effectLst>
            <a:outerShdw blurRad="381000" dist="381000" dir="1320000" algn="ctr" rotWithShape="0">
              <a:srgbClr val="000000">
                <a:alpha val="24000"/>
              </a:srgbClr>
            </a:outerShdw>
            <a:reflection endPos="0" dir="5400000" sy="-100000" algn="bl" rotWithShape="0"/>
          </a:effectLst>
          <a:scene3d>
            <a:camera prst="orthographicFront">
              <a:rot lat="19200000" lon="2700000" rev="17880000"/>
            </a:camera>
            <a:lightRig rig="soft" dir="t"/>
          </a:scene3d>
          <a:sp3d extrusionH="50800" prstMaterial="matte"/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14" name="Picture Placeholder 24"/>
          <p:cNvSpPr>
            <a:spLocks noGrp="1"/>
          </p:cNvSpPr>
          <p:nvPr>
            <p:ph type="pic" sz="quarter" idx="29"/>
          </p:nvPr>
        </p:nvSpPr>
        <p:spPr>
          <a:xfrm>
            <a:off x="958318" y="4324374"/>
            <a:ext cx="3194685" cy="2221000"/>
          </a:xfrm>
          <a:custGeom>
            <a:avLst/>
            <a:gdLst>
              <a:gd name="connsiteX0" fmla="*/ 0 w 3903663"/>
              <a:gd name="connsiteY0" fmla="*/ 0 h 2205038"/>
              <a:gd name="connsiteX1" fmla="*/ 3903663 w 3903663"/>
              <a:gd name="connsiteY1" fmla="*/ 0 h 2205038"/>
              <a:gd name="connsiteX2" fmla="*/ 3903663 w 3903663"/>
              <a:gd name="connsiteY2" fmla="*/ 2205038 h 2205038"/>
              <a:gd name="connsiteX3" fmla="*/ 0 w 3903663"/>
              <a:gd name="connsiteY3" fmla="*/ 2205038 h 220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663" h="2205038">
                <a:moveTo>
                  <a:pt x="0" y="0"/>
                </a:moveTo>
                <a:lnTo>
                  <a:pt x="3903663" y="0"/>
                </a:lnTo>
                <a:lnTo>
                  <a:pt x="3903663" y="2205038"/>
                </a:lnTo>
                <a:lnTo>
                  <a:pt x="0" y="22050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effectLst>
            <a:outerShdw blurRad="381000" dist="381000" dir="1320000" algn="ctr" rotWithShape="0">
              <a:srgbClr val="000000">
                <a:alpha val="24000"/>
              </a:srgbClr>
            </a:outerShdw>
            <a:reflection endPos="0" dir="5400000" sy="-100000" algn="bl" rotWithShape="0"/>
          </a:effectLst>
          <a:scene3d>
            <a:camera prst="orthographicFront">
              <a:rot lat="19200000" lon="2700000" rev="17880000"/>
            </a:camera>
            <a:lightRig rig="soft" dir="t"/>
          </a:scene3d>
          <a:sp3d extrusionH="50800" prstMaterial="matte"/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15" name="Picture Placeholder 24"/>
          <p:cNvSpPr>
            <a:spLocks noGrp="1"/>
          </p:cNvSpPr>
          <p:nvPr>
            <p:ph type="pic" sz="quarter" idx="30"/>
          </p:nvPr>
        </p:nvSpPr>
        <p:spPr>
          <a:xfrm>
            <a:off x="-1554740" y="2559118"/>
            <a:ext cx="3194685" cy="2221000"/>
          </a:xfrm>
          <a:custGeom>
            <a:avLst/>
            <a:gdLst>
              <a:gd name="connsiteX0" fmla="*/ 0 w 3903663"/>
              <a:gd name="connsiteY0" fmla="*/ 0 h 2205038"/>
              <a:gd name="connsiteX1" fmla="*/ 3903663 w 3903663"/>
              <a:gd name="connsiteY1" fmla="*/ 0 h 2205038"/>
              <a:gd name="connsiteX2" fmla="*/ 3903663 w 3903663"/>
              <a:gd name="connsiteY2" fmla="*/ 2205038 h 2205038"/>
              <a:gd name="connsiteX3" fmla="*/ 0 w 3903663"/>
              <a:gd name="connsiteY3" fmla="*/ 2205038 h 220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663" h="2205038">
                <a:moveTo>
                  <a:pt x="0" y="0"/>
                </a:moveTo>
                <a:lnTo>
                  <a:pt x="3903663" y="0"/>
                </a:lnTo>
                <a:lnTo>
                  <a:pt x="3903663" y="2205038"/>
                </a:lnTo>
                <a:lnTo>
                  <a:pt x="0" y="22050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effectLst>
            <a:outerShdw blurRad="381000" dist="381000" dir="1320000" algn="ctr" rotWithShape="0">
              <a:srgbClr val="000000">
                <a:alpha val="24000"/>
              </a:srgbClr>
            </a:outerShdw>
            <a:reflection endPos="0" dir="5400000" sy="-100000" algn="bl" rotWithShape="0"/>
          </a:effectLst>
          <a:scene3d>
            <a:camera prst="orthographicFront">
              <a:rot lat="19200000" lon="2700000" rev="17880000"/>
            </a:camera>
            <a:lightRig rig="soft" dir="t"/>
          </a:scene3d>
          <a:sp3d extrusionH="50800" prstMaterial="matte"/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16" name="Picture Placeholder 24"/>
          <p:cNvSpPr>
            <a:spLocks noGrp="1"/>
          </p:cNvSpPr>
          <p:nvPr>
            <p:ph type="pic" sz="quarter" idx="31"/>
          </p:nvPr>
        </p:nvSpPr>
        <p:spPr>
          <a:xfrm>
            <a:off x="-1066255" y="4898890"/>
            <a:ext cx="3194685" cy="2221000"/>
          </a:xfrm>
          <a:custGeom>
            <a:avLst/>
            <a:gdLst>
              <a:gd name="connsiteX0" fmla="*/ 0 w 3903663"/>
              <a:gd name="connsiteY0" fmla="*/ 0 h 2205038"/>
              <a:gd name="connsiteX1" fmla="*/ 3903663 w 3903663"/>
              <a:gd name="connsiteY1" fmla="*/ 0 h 2205038"/>
              <a:gd name="connsiteX2" fmla="*/ 3903663 w 3903663"/>
              <a:gd name="connsiteY2" fmla="*/ 2205038 h 2205038"/>
              <a:gd name="connsiteX3" fmla="*/ 0 w 3903663"/>
              <a:gd name="connsiteY3" fmla="*/ 2205038 h 220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663" h="2205038">
                <a:moveTo>
                  <a:pt x="0" y="0"/>
                </a:moveTo>
                <a:lnTo>
                  <a:pt x="3903663" y="0"/>
                </a:lnTo>
                <a:lnTo>
                  <a:pt x="3903663" y="2205038"/>
                </a:lnTo>
                <a:lnTo>
                  <a:pt x="0" y="22050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effectLst>
            <a:outerShdw blurRad="381000" dist="381000" dir="1320000" algn="ctr" rotWithShape="0">
              <a:srgbClr val="000000">
                <a:alpha val="24000"/>
              </a:srgbClr>
            </a:outerShdw>
            <a:reflection endPos="0" dir="5400000" sy="-100000" algn="bl" rotWithShape="0"/>
          </a:effectLst>
          <a:scene3d>
            <a:camera prst="orthographicFront">
              <a:rot lat="19200000" lon="2700000" rev="17880000"/>
            </a:camera>
            <a:lightRig rig="soft" dir="t"/>
          </a:scene3d>
          <a:sp3d extrusionH="50800" prstMaterial="matte"/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45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5111378" y="0"/>
            <a:ext cx="4794623" cy="6858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975416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58829" y="835026"/>
            <a:ext cx="5910346" cy="5326648"/>
          </a:xfrm>
          <a:custGeom>
            <a:avLst/>
            <a:gdLst>
              <a:gd name="connsiteX0" fmla="*/ 4886566 w 7274272"/>
              <a:gd name="connsiteY0" fmla="*/ 4944584 h 5326648"/>
              <a:gd name="connsiteX1" fmla="*/ 4892669 w 7274272"/>
              <a:gd name="connsiteY1" fmla="*/ 4945019 h 5326648"/>
              <a:gd name="connsiteX2" fmla="*/ 4888155 w 7274272"/>
              <a:gd name="connsiteY2" fmla="*/ 4945412 h 5326648"/>
              <a:gd name="connsiteX3" fmla="*/ 4539590 w 7274272"/>
              <a:gd name="connsiteY3" fmla="*/ 4906723 h 5326648"/>
              <a:gd name="connsiteX4" fmla="*/ 4873470 w 7274272"/>
              <a:gd name="connsiteY4" fmla="*/ 4931484 h 5326648"/>
              <a:gd name="connsiteX5" fmla="*/ 4869348 w 7274272"/>
              <a:gd name="connsiteY5" fmla="*/ 4935611 h 5326648"/>
              <a:gd name="connsiteX6" fmla="*/ 4886566 w 7274272"/>
              <a:gd name="connsiteY6" fmla="*/ 4944584 h 5326648"/>
              <a:gd name="connsiteX7" fmla="*/ 4843908 w 7274272"/>
              <a:gd name="connsiteY7" fmla="*/ 4941543 h 5326648"/>
              <a:gd name="connsiteX8" fmla="*/ 4539590 w 7274272"/>
              <a:gd name="connsiteY8" fmla="*/ 4906723 h 5326648"/>
              <a:gd name="connsiteX9" fmla="*/ 739978 w 7274272"/>
              <a:gd name="connsiteY9" fmla="*/ 4600062 h 5326648"/>
              <a:gd name="connsiteX10" fmla="*/ 724508 w 7274272"/>
              <a:gd name="connsiteY10" fmla="*/ 4601149 h 5326648"/>
              <a:gd name="connsiteX11" fmla="*/ 710274 w 7274272"/>
              <a:gd name="connsiteY11" fmla="*/ 4601343 h 5326648"/>
              <a:gd name="connsiteX12" fmla="*/ 732687 w 7274272"/>
              <a:gd name="connsiteY12" fmla="*/ 4600311 h 5326648"/>
              <a:gd name="connsiteX13" fmla="*/ 6485163 w 7274272"/>
              <a:gd name="connsiteY13" fmla="*/ 4040103 h 5326648"/>
              <a:gd name="connsiteX14" fmla="*/ 6489285 w 7274272"/>
              <a:gd name="connsiteY14" fmla="*/ 4040103 h 5326648"/>
              <a:gd name="connsiteX15" fmla="*/ 6487616 w 7274272"/>
              <a:gd name="connsiteY15" fmla="*/ 4040453 h 5326648"/>
              <a:gd name="connsiteX16" fmla="*/ 522841 w 7274272"/>
              <a:gd name="connsiteY16" fmla="*/ 1581260 h 5326648"/>
              <a:gd name="connsiteX17" fmla="*/ 498958 w 7274272"/>
              <a:gd name="connsiteY17" fmla="*/ 1589965 h 5326648"/>
              <a:gd name="connsiteX18" fmla="*/ 392882 w 7274272"/>
              <a:gd name="connsiteY18" fmla="*/ 1625945 h 5326648"/>
              <a:gd name="connsiteX19" fmla="*/ 474806 w 7274272"/>
              <a:gd name="connsiteY19" fmla="*/ 1585709 h 5326648"/>
              <a:gd name="connsiteX20" fmla="*/ 524785 w 7274272"/>
              <a:gd name="connsiteY20" fmla="*/ 1580551 h 5326648"/>
              <a:gd name="connsiteX21" fmla="*/ 524263 w 7274272"/>
              <a:gd name="connsiteY21" fmla="*/ 1581128 h 5326648"/>
              <a:gd name="connsiteX22" fmla="*/ 522841 w 7274272"/>
              <a:gd name="connsiteY22" fmla="*/ 1581260 h 5326648"/>
              <a:gd name="connsiteX23" fmla="*/ 5429937 w 7274272"/>
              <a:gd name="connsiteY23" fmla="*/ 0 h 5326648"/>
              <a:gd name="connsiteX24" fmla="*/ 5570084 w 7274272"/>
              <a:gd name="connsiteY24" fmla="*/ 0 h 5326648"/>
              <a:gd name="connsiteX25" fmla="*/ 5504133 w 7274272"/>
              <a:gd name="connsiteY25" fmla="*/ 24761 h 5326648"/>
              <a:gd name="connsiteX26" fmla="*/ 5594816 w 7274272"/>
              <a:gd name="connsiteY26" fmla="*/ 53648 h 5326648"/>
              <a:gd name="connsiteX27" fmla="*/ 5504133 w 7274272"/>
              <a:gd name="connsiteY27" fmla="*/ 45395 h 5326648"/>
              <a:gd name="connsiteX28" fmla="*/ 5660768 w 7274272"/>
              <a:gd name="connsiteY28" fmla="*/ 82535 h 5326648"/>
              <a:gd name="connsiteX29" fmla="*/ 5586572 w 7274272"/>
              <a:gd name="connsiteY29" fmla="*/ 107296 h 5326648"/>
              <a:gd name="connsiteX30" fmla="*/ 5800915 w 7274272"/>
              <a:gd name="connsiteY30" fmla="*/ 152690 h 5326648"/>
              <a:gd name="connsiteX31" fmla="*/ 6237845 w 7274272"/>
              <a:gd name="connsiteY31" fmla="*/ 173324 h 5326648"/>
              <a:gd name="connsiteX32" fmla="*/ 6163649 w 7274272"/>
              <a:gd name="connsiteY32" fmla="*/ 177451 h 5326648"/>
              <a:gd name="connsiteX33" fmla="*/ 6431577 w 7274272"/>
              <a:gd name="connsiteY33" fmla="*/ 239353 h 5326648"/>
              <a:gd name="connsiteX34" fmla="*/ 6291430 w 7274272"/>
              <a:gd name="connsiteY34" fmla="*/ 239353 h 5326648"/>
              <a:gd name="connsiteX35" fmla="*/ 6312040 w 7274272"/>
              <a:gd name="connsiteY35" fmla="*/ 259986 h 5326648"/>
              <a:gd name="connsiteX36" fmla="*/ 6114185 w 7274272"/>
              <a:gd name="connsiteY36" fmla="*/ 222845 h 5326648"/>
              <a:gd name="connsiteX37" fmla="*/ 6126551 w 7274272"/>
              <a:gd name="connsiteY37" fmla="*/ 231099 h 5326648"/>
              <a:gd name="connsiteX38" fmla="*/ 6011136 w 7274272"/>
              <a:gd name="connsiteY38" fmla="*/ 231099 h 5326648"/>
              <a:gd name="connsiteX39" fmla="*/ 5920452 w 7274272"/>
              <a:gd name="connsiteY39" fmla="*/ 226972 h 5326648"/>
              <a:gd name="connsiteX40" fmla="*/ 5895721 w 7274272"/>
              <a:gd name="connsiteY40" fmla="*/ 251733 h 5326648"/>
              <a:gd name="connsiteX41" fmla="*/ 5833891 w 7274272"/>
              <a:gd name="connsiteY41" fmla="*/ 243479 h 5326648"/>
              <a:gd name="connsiteX42" fmla="*/ 5986404 w 7274272"/>
              <a:gd name="connsiteY42" fmla="*/ 276493 h 5326648"/>
              <a:gd name="connsiteX43" fmla="*/ 5916330 w 7274272"/>
              <a:gd name="connsiteY43" fmla="*/ 288874 h 5326648"/>
              <a:gd name="connsiteX44" fmla="*/ 6015258 w 7274272"/>
              <a:gd name="connsiteY44" fmla="*/ 321888 h 5326648"/>
              <a:gd name="connsiteX45" fmla="*/ 5957550 w 7274272"/>
              <a:gd name="connsiteY45" fmla="*/ 334268 h 5326648"/>
              <a:gd name="connsiteX46" fmla="*/ 6027624 w 7274272"/>
              <a:gd name="connsiteY46" fmla="*/ 359029 h 5326648"/>
              <a:gd name="connsiteX47" fmla="*/ 5846257 w 7274272"/>
              <a:gd name="connsiteY47" fmla="*/ 354902 h 5326648"/>
              <a:gd name="connsiteX48" fmla="*/ 5990526 w 7274272"/>
              <a:gd name="connsiteY48" fmla="*/ 408550 h 5326648"/>
              <a:gd name="connsiteX49" fmla="*/ 5974038 w 7274272"/>
              <a:gd name="connsiteY49" fmla="*/ 400296 h 5326648"/>
              <a:gd name="connsiteX50" fmla="*/ 6002892 w 7274272"/>
              <a:gd name="connsiteY50" fmla="*/ 400296 h 5326648"/>
              <a:gd name="connsiteX51" fmla="*/ 6011136 w 7274272"/>
              <a:gd name="connsiteY51" fmla="*/ 433310 h 5326648"/>
              <a:gd name="connsiteX52" fmla="*/ 5924574 w 7274272"/>
              <a:gd name="connsiteY52" fmla="*/ 433310 h 5326648"/>
              <a:gd name="connsiteX53" fmla="*/ 6048234 w 7274272"/>
              <a:gd name="connsiteY53" fmla="*/ 470451 h 5326648"/>
              <a:gd name="connsiteX54" fmla="*/ 5969916 w 7274272"/>
              <a:gd name="connsiteY54" fmla="*/ 474578 h 5326648"/>
              <a:gd name="connsiteX55" fmla="*/ 6262576 w 7274272"/>
              <a:gd name="connsiteY55" fmla="*/ 532353 h 5326648"/>
              <a:gd name="connsiteX56" fmla="*/ 6254332 w 7274272"/>
              <a:gd name="connsiteY56" fmla="*/ 536479 h 5326648"/>
              <a:gd name="connsiteX57" fmla="*/ 6295552 w 7274272"/>
              <a:gd name="connsiteY57" fmla="*/ 557113 h 5326648"/>
              <a:gd name="connsiteX58" fmla="*/ 6044112 w 7274272"/>
              <a:gd name="connsiteY58" fmla="*/ 540606 h 5326648"/>
              <a:gd name="connsiteX59" fmla="*/ 6060600 w 7274272"/>
              <a:gd name="connsiteY59" fmla="*/ 561240 h 5326648"/>
              <a:gd name="connsiteX60" fmla="*/ 5949306 w 7274272"/>
              <a:gd name="connsiteY60" fmla="*/ 573620 h 5326648"/>
              <a:gd name="connsiteX61" fmla="*/ 6015258 w 7274272"/>
              <a:gd name="connsiteY61" fmla="*/ 598381 h 5326648"/>
              <a:gd name="connsiteX62" fmla="*/ 5891599 w 7274272"/>
              <a:gd name="connsiteY62" fmla="*/ 598381 h 5326648"/>
              <a:gd name="connsiteX63" fmla="*/ 5908086 w 7274272"/>
              <a:gd name="connsiteY63" fmla="*/ 606634 h 5326648"/>
              <a:gd name="connsiteX64" fmla="*/ 5784427 w 7274272"/>
              <a:gd name="connsiteY64" fmla="*/ 590128 h 5326648"/>
              <a:gd name="connsiteX65" fmla="*/ 6068844 w 7274272"/>
              <a:gd name="connsiteY65" fmla="*/ 660283 h 5326648"/>
              <a:gd name="connsiteX66" fmla="*/ 6200747 w 7274272"/>
              <a:gd name="connsiteY66" fmla="*/ 746945 h 5326648"/>
              <a:gd name="connsiteX67" fmla="*/ 5998770 w 7274272"/>
              <a:gd name="connsiteY67" fmla="*/ 759325 h 5326648"/>
              <a:gd name="connsiteX68" fmla="*/ 5920452 w 7274272"/>
              <a:gd name="connsiteY68" fmla="*/ 779959 h 5326648"/>
              <a:gd name="connsiteX69" fmla="*/ 5842135 w 7274272"/>
              <a:gd name="connsiteY69" fmla="*/ 779959 h 5326648"/>
              <a:gd name="connsiteX70" fmla="*/ 5780305 w 7274272"/>
              <a:gd name="connsiteY70" fmla="*/ 812973 h 5326648"/>
              <a:gd name="connsiteX71" fmla="*/ 5842135 w 7274272"/>
              <a:gd name="connsiteY71" fmla="*/ 812973 h 5326648"/>
              <a:gd name="connsiteX72" fmla="*/ 5891599 w 7274272"/>
              <a:gd name="connsiteY72" fmla="*/ 829480 h 5326648"/>
              <a:gd name="connsiteX73" fmla="*/ 6002892 w 7274272"/>
              <a:gd name="connsiteY73" fmla="*/ 829480 h 5326648"/>
              <a:gd name="connsiteX74" fmla="*/ 5875111 w 7274272"/>
              <a:gd name="connsiteY74" fmla="*/ 850114 h 5326648"/>
              <a:gd name="connsiteX75" fmla="*/ 6072966 w 7274272"/>
              <a:gd name="connsiteY75" fmla="*/ 870747 h 5326648"/>
              <a:gd name="connsiteX76" fmla="*/ 6192503 w 7274272"/>
              <a:gd name="connsiteY76" fmla="*/ 912015 h 5326648"/>
              <a:gd name="connsiteX77" fmla="*/ 5866867 w 7274272"/>
              <a:gd name="connsiteY77" fmla="*/ 899635 h 5326648"/>
              <a:gd name="connsiteX78" fmla="*/ 6056478 w 7274272"/>
              <a:gd name="connsiteY78" fmla="*/ 957409 h 5326648"/>
              <a:gd name="connsiteX79" fmla="*/ 5838013 w 7274272"/>
              <a:gd name="connsiteY79" fmla="*/ 961536 h 5326648"/>
              <a:gd name="connsiteX80" fmla="*/ 5854501 w 7274272"/>
              <a:gd name="connsiteY80" fmla="*/ 965663 h 5326648"/>
              <a:gd name="connsiteX81" fmla="*/ 5763817 w 7274272"/>
              <a:gd name="connsiteY81" fmla="*/ 961536 h 5326648"/>
              <a:gd name="connsiteX82" fmla="*/ 5903964 w 7274272"/>
              <a:gd name="connsiteY82" fmla="*/ 990424 h 5326648"/>
              <a:gd name="connsiteX83" fmla="*/ 5899842 w 7274272"/>
              <a:gd name="connsiteY83" fmla="*/ 1011057 h 5326648"/>
              <a:gd name="connsiteX84" fmla="*/ 6048234 w 7274272"/>
              <a:gd name="connsiteY84" fmla="*/ 1002804 h 5326648"/>
              <a:gd name="connsiteX85" fmla="*/ 5916330 w 7274272"/>
              <a:gd name="connsiteY85" fmla="*/ 1006931 h 5326648"/>
              <a:gd name="connsiteX86" fmla="*/ 6147161 w 7274272"/>
              <a:gd name="connsiteY86" fmla="*/ 1002804 h 5326648"/>
              <a:gd name="connsiteX87" fmla="*/ 6126551 w 7274272"/>
              <a:gd name="connsiteY87" fmla="*/ 1019311 h 5326648"/>
              <a:gd name="connsiteX88" fmla="*/ 6138917 w 7274272"/>
              <a:gd name="connsiteY88" fmla="*/ 1031691 h 5326648"/>
              <a:gd name="connsiteX89" fmla="*/ 6101819 w 7274272"/>
              <a:gd name="connsiteY89" fmla="*/ 1044072 h 5326648"/>
              <a:gd name="connsiteX90" fmla="*/ 6241967 w 7274272"/>
              <a:gd name="connsiteY90" fmla="*/ 1044072 h 5326648"/>
              <a:gd name="connsiteX91" fmla="*/ 6114185 w 7274272"/>
              <a:gd name="connsiteY91" fmla="*/ 1097720 h 5326648"/>
              <a:gd name="connsiteX92" fmla="*/ 6724238 w 7274272"/>
              <a:gd name="connsiteY92" fmla="*/ 1114227 h 5326648"/>
              <a:gd name="connsiteX93" fmla="*/ 6551115 w 7274272"/>
              <a:gd name="connsiteY93" fmla="*/ 1155494 h 5326648"/>
              <a:gd name="connsiteX94" fmla="*/ 6472797 w 7274272"/>
              <a:gd name="connsiteY94" fmla="*/ 1176128 h 5326648"/>
              <a:gd name="connsiteX95" fmla="*/ 6509895 w 7274272"/>
              <a:gd name="connsiteY95" fmla="*/ 1180255 h 5326648"/>
              <a:gd name="connsiteX96" fmla="*/ 6427455 w 7274272"/>
              <a:gd name="connsiteY96" fmla="*/ 1205015 h 5326648"/>
              <a:gd name="connsiteX97" fmla="*/ 6740726 w 7274272"/>
              <a:gd name="connsiteY97" fmla="*/ 1217396 h 5326648"/>
              <a:gd name="connsiteX98" fmla="*/ 6637676 w 7274272"/>
              <a:gd name="connsiteY98" fmla="*/ 1229776 h 5326648"/>
              <a:gd name="connsiteX99" fmla="*/ 6489285 w 7274272"/>
              <a:gd name="connsiteY99" fmla="*/ 1254537 h 5326648"/>
              <a:gd name="connsiteX100" fmla="*/ 6612944 w 7274272"/>
              <a:gd name="connsiteY100" fmla="*/ 1271044 h 5326648"/>
              <a:gd name="connsiteX101" fmla="*/ 6167771 w 7274272"/>
              <a:gd name="connsiteY101" fmla="*/ 1295804 h 5326648"/>
              <a:gd name="connsiteX102" fmla="*/ 6246089 w 7274272"/>
              <a:gd name="connsiteY102" fmla="*/ 1304058 h 5326648"/>
              <a:gd name="connsiteX103" fmla="*/ 6406846 w 7274272"/>
              <a:gd name="connsiteY103" fmla="*/ 1316438 h 5326648"/>
              <a:gd name="connsiteX104" fmla="*/ 6641798 w 7274272"/>
              <a:gd name="connsiteY104" fmla="*/ 1299931 h 5326648"/>
              <a:gd name="connsiteX105" fmla="*/ 6629432 w 7274272"/>
              <a:gd name="connsiteY105" fmla="*/ 1291678 h 5326648"/>
              <a:gd name="connsiteX106" fmla="*/ 6823165 w 7274272"/>
              <a:gd name="connsiteY106" fmla="*/ 1295804 h 5326648"/>
              <a:gd name="connsiteX107" fmla="*/ 6629432 w 7274272"/>
              <a:gd name="connsiteY107" fmla="*/ 1312311 h 5326648"/>
              <a:gd name="connsiteX108" fmla="*/ 6406846 w 7274272"/>
              <a:gd name="connsiteY108" fmla="*/ 1328818 h 5326648"/>
              <a:gd name="connsiteX109" fmla="*/ 6184259 w 7274272"/>
              <a:gd name="connsiteY109" fmla="*/ 1332945 h 5326648"/>
              <a:gd name="connsiteX110" fmla="*/ 6134795 w 7274272"/>
              <a:gd name="connsiteY110" fmla="*/ 1332945 h 5326648"/>
              <a:gd name="connsiteX111" fmla="*/ 6068844 w 7274272"/>
              <a:gd name="connsiteY111" fmla="*/ 1349452 h 5326648"/>
              <a:gd name="connsiteX112" fmla="*/ 6147161 w 7274272"/>
              <a:gd name="connsiteY112" fmla="*/ 1353579 h 5326648"/>
              <a:gd name="connsiteX113" fmla="*/ 6077087 w 7274272"/>
              <a:gd name="connsiteY113" fmla="*/ 1365959 h 5326648"/>
              <a:gd name="connsiteX114" fmla="*/ 6126551 w 7274272"/>
              <a:gd name="connsiteY114" fmla="*/ 1378340 h 5326648"/>
              <a:gd name="connsiteX115" fmla="*/ 6085331 w 7274272"/>
              <a:gd name="connsiteY115" fmla="*/ 1382466 h 5326648"/>
              <a:gd name="connsiteX116" fmla="*/ 6151283 w 7274272"/>
              <a:gd name="connsiteY116" fmla="*/ 1382466 h 5326648"/>
              <a:gd name="connsiteX117" fmla="*/ 6427455 w 7274272"/>
              <a:gd name="connsiteY117" fmla="*/ 1361833 h 5326648"/>
              <a:gd name="connsiteX118" fmla="*/ 6641798 w 7274272"/>
              <a:gd name="connsiteY118" fmla="*/ 1357706 h 5326648"/>
              <a:gd name="connsiteX119" fmla="*/ 6522261 w 7274272"/>
              <a:gd name="connsiteY119" fmla="*/ 1374213 h 5326648"/>
              <a:gd name="connsiteX120" fmla="*/ 6406846 w 7274272"/>
              <a:gd name="connsiteY120" fmla="*/ 1386593 h 5326648"/>
              <a:gd name="connsiteX121" fmla="*/ 6250210 w 7274272"/>
              <a:gd name="connsiteY121" fmla="*/ 1419607 h 5326648"/>
              <a:gd name="connsiteX122" fmla="*/ 6361504 w 7274272"/>
              <a:gd name="connsiteY122" fmla="*/ 1419607 h 5326648"/>
              <a:gd name="connsiteX123" fmla="*/ 6089453 w 7274272"/>
              <a:gd name="connsiteY123" fmla="*/ 1427861 h 5326648"/>
              <a:gd name="connsiteX124" fmla="*/ 6163649 w 7274272"/>
              <a:gd name="connsiteY124" fmla="*/ 1465002 h 5326648"/>
              <a:gd name="connsiteX125" fmla="*/ 6060600 w 7274272"/>
              <a:gd name="connsiteY125" fmla="*/ 1423734 h 5326648"/>
              <a:gd name="connsiteX126" fmla="*/ 5887477 w 7274272"/>
              <a:gd name="connsiteY126" fmla="*/ 1411354 h 5326648"/>
              <a:gd name="connsiteX127" fmla="*/ 6015258 w 7274272"/>
              <a:gd name="connsiteY127" fmla="*/ 1407227 h 5326648"/>
              <a:gd name="connsiteX128" fmla="*/ 5776183 w 7274272"/>
              <a:gd name="connsiteY128" fmla="*/ 1394847 h 5326648"/>
              <a:gd name="connsiteX129" fmla="*/ 5858623 w 7274272"/>
              <a:gd name="connsiteY129" fmla="*/ 1407227 h 5326648"/>
              <a:gd name="connsiteX130" fmla="*/ 5306278 w 7274272"/>
              <a:gd name="connsiteY130" fmla="*/ 1398973 h 5326648"/>
              <a:gd name="connsiteX131" fmla="*/ 4828129 w 7274272"/>
              <a:gd name="connsiteY131" fmla="*/ 1386593 h 5326648"/>
              <a:gd name="connsiteX132" fmla="*/ 4704469 w 7274272"/>
              <a:gd name="connsiteY132" fmla="*/ 1398973 h 5326648"/>
              <a:gd name="connsiteX133" fmla="*/ 4910568 w 7274272"/>
              <a:gd name="connsiteY133" fmla="*/ 1415480 h 5326648"/>
              <a:gd name="connsiteX134" fmla="*/ 4737445 w 7274272"/>
              <a:gd name="connsiteY134" fmla="*/ 1444368 h 5326648"/>
              <a:gd name="connsiteX135" fmla="*/ 5186741 w 7274272"/>
              <a:gd name="connsiteY135" fmla="*/ 1456748 h 5326648"/>
              <a:gd name="connsiteX136" fmla="*/ 5450547 w 7274272"/>
              <a:gd name="connsiteY136" fmla="*/ 1460875 h 5326648"/>
              <a:gd name="connsiteX137" fmla="*/ 5611304 w 7274272"/>
              <a:gd name="connsiteY137" fmla="*/ 1456748 h 5326648"/>
              <a:gd name="connsiteX138" fmla="*/ 5586572 w 7274272"/>
              <a:gd name="connsiteY138" fmla="*/ 1469128 h 5326648"/>
              <a:gd name="connsiteX139" fmla="*/ 5776183 w 7274272"/>
              <a:gd name="connsiteY139" fmla="*/ 1473255 h 5326648"/>
              <a:gd name="connsiteX140" fmla="*/ 6027624 w 7274272"/>
              <a:gd name="connsiteY140" fmla="*/ 1481509 h 5326648"/>
              <a:gd name="connsiteX141" fmla="*/ 6188381 w 7274272"/>
              <a:gd name="connsiteY141" fmla="*/ 1469128 h 5326648"/>
              <a:gd name="connsiteX142" fmla="*/ 6299674 w 7274272"/>
              <a:gd name="connsiteY142" fmla="*/ 1456748 h 5326648"/>
              <a:gd name="connsiteX143" fmla="*/ 6287308 w 7274272"/>
              <a:gd name="connsiteY143" fmla="*/ 1465002 h 5326648"/>
              <a:gd name="connsiteX144" fmla="*/ 6555237 w 7274272"/>
              <a:gd name="connsiteY144" fmla="*/ 1440241 h 5326648"/>
              <a:gd name="connsiteX145" fmla="*/ 6687140 w 7274272"/>
              <a:gd name="connsiteY145" fmla="*/ 1436114 h 5326648"/>
              <a:gd name="connsiteX146" fmla="*/ 6625310 w 7274272"/>
              <a:gd name="connsiteY146" fmla="*/ 1506269 h 5326648"/>
              <a:gd name="connsiteX147" fmla="*/ 6798433 w 7274272"/>
              <a:gd name="connsiteY147" fmla="*/ 1514523 h 5326648"/>
              <a:gd name="connsiteX148" fmla="*/ 6662408 w 7274272"/>
              <a:gd name="connsiteY148" fmla="*/ 1555790 h 5326648"/>
              <a:gd name="connsiteX149" fmla="*/ 6781945 w 7274272"/>
              <a:gd name="connsiteY149" fmla="*/ 1559917 h 5326648"/>
              <a:gd name="connsiteX150" fmla="*/ 6732482 w 7274272"/>
              <a:gd name="connsiteY150" fmla="*/ 1601185 h 5326648"/>
              <a:gd name="connsiteX151" fmla="*/ 6979800 w 7274272"/>
              <a:gd name="connsiteY151" fmla="*/ 1630072 h 5326648"/>
              <a:gd name="connsiteX152" fmla="*/ 6926215 w 7274272"/>
              <a:gd name="connsiteY152" fmla="*/ 1638326 h 5326648"/>
              <a:gd name="connsiteX153" fmla="*/ 6938581 w 7274272"/>
              <a:gd name="connsiteY153" fmla="*/ 1646579 h 5326648"/>
              <a:gd name="connsiteX154" fmla="*/ 6938581 w 7274272"/>
              <a:gd name="connsiteY154" fmla="*/ 1663086 h 5326648"/>
              <a:gd name="connsiteX155" fmla="*/ 6571725 w 7274272"/>
              <a:gd name="connsiteY155" fmla="*/ 1704354 h 5326648"/>
              <a:gd name="connsiteX156" fmla="*/ 6983922 w 7274272"/>
              <a:gd name="connsiteY156" fmla="*/ 1679593 h 5326648"/>
              <a:gd name="connsiteX157" fmla="*/ 6963312 w 7274272"/>
              <a:gd name="connsiteY157" fmla="*/ 1720861 h 5326648"/>
              <a:gd name="connsiteX158" fmla="*/ 6996288 w 7274272"/>
              <a:gd name="connsiteY158" fmla="*/ 1745622 h 5326648"/>
              <a:gd name="connsiteX159" fmla="*/ 6868507 w 7274272"/>
              <a:gd name="connsiteY159" fmla="*/ 1815777 h 5326648"/>
              <a:gd name="connsiteX160" fmla="*/ 7070484 w 7274272"/>
              <a:gd name="connsiteY160" fmla="*/ 1803396 h 5326648"/>
              <a:gd name="connsiteX161" fmla="*/ 6880873 w 7274272"/>
              <a:gd name="connsiteY161" fmla="*/ 1968467 h 5326648"/>
              <a:gd name="connsiteX162" fmla="*/ 6913849 w 7274272"/>
              <a:gd name="connsiteY162" fmla="*/ 1976720 h 5326648"/>
              <a:gd name="connsiteX163" fmla="*/ 6852019 w 7274272"/>
              <a:gd name="connsiteY163" fmla="*/ 2022115 h 5326648"/>
              <a:gd name="connsiteX164" fmla="*/ 6864385 w 7274272"/>
              <a:gd name="connsiteY164" fmla="*/ 2038622 h 5326648"/>
              <a:gd name="connsiteX165" fmla="*/ 6913849 w 7274272"/>
              <a:gd name="connsiteY165" fmla="*/ 2026242 h 5326648"/>
              <a:gd name="connsiteX166" fmla="*/ 6843775 w 7274272"/>
              <a:gd name="connsiteY166" fmla="*/ 2079890 h 5326648"/>
              <a:gd name="connsiteX167" fmla="*/ 6880873 w 7274272"/>
              <a:gd name="connsiteY167" fmla="*/ 2063383 h 5326648"/>
              <a:gd name="connsiteX168" fmla="*/ 6798433 w 7274272"/>
              <a:gd name="connsiteY168" fmla="*/ 2141791 h 5326648"/>
              <a:gd name="connsiteX169" fmla="*/ 6917971 w 7274272"/>
              <a:gd name="connsiteY169" fmla="*/ 2154171 h 5326648"/>
              <a:gd name="connsiteX170" fmla="*/ 6777823 w 7274272"/>
              <a:gd name="connsiteY170" fmla="*/ 2158298 h 5326648"/>
              <a:gd name="connsiteX171" fmla="*/ 6761336 w 7274272"/>
              <a:gd name="connsiteY171" fmla="*/ 2211946 h 5326648"/>
              <a:gd name="connsiteX172" fmla="*/ 6860263 w 7274272"/>
              <a:gd name="connsiteY172" fmla="*/ 2170678 h 5326648"/>
              <a:gd name="connsiteX173" fmla="*/ 6814921 w 7274272"/>
              <a:gd name="connsiteY173" fmla="*/ 2282101 h 5326648"/>
              <a:gd name="connsiteX174" fmla="*/ 6880873 w 7274272"/>
              <a:gd name="connsiteY174" fmla="*/ 2265594 h 5326648"/>
              <a:gd name="connsiteX175" fmla="*/ 6856141 w 7274272"/>
              <a:gd name="connsiteY175" fmla="*/ 2282101 h 5326648"/>
              <a:gd name="connsiteX176" fmla="*/ 6963312 w 7274272"/>
              <a:gd name="connsiteY176" fmla="*/ 2257340 h 5326648"/>
              <a:gd name="connsiteX177" fmla="*/ 6930337 w 7274272"/>
              <a:gd name="connsiteY177" fmla="*/ 2277974 h 5326648"/>
              <a:gd name="connsiteX178" fmla="*/ 6975678 w 7274272"/>
              <a:gd name="connsiteY178" fmla="*/ 2265594 h 5326648"/>
              <a:gd name="connsiteX179" fmla="*/ 6893239 w 7274272"/>
              <a:gd name="connsiteY179" fmla="*/ 2319242 h 5326648"/>
              <a:gd name="connsiteX180" fmla="*/ 6835531 w 7274272"/>
              <a:gd name="connsiteY180" fmla="*/ 2401777 h 5326648"/>
              <a:gd name="connsiteX181" fmla="*/ 6724238 w 7274272"/>
              <a:gd name="connsiteY181" fmla="*/ 2434791 h 5326648"/>
              <a:gd name="connsiteX182" fmla="*/ 6748970 w 7274272"/>
              <a:gd name="connsiteY182" fmla="*/ 2443045 h 5326648"/>
              <a:gd name="connsiteX183" fmla="*/ 6724238 w 7274272"/>
              <a:gd name="connsiteY183" fmla="*/ 2447172 h 5326648"/>
              <a:gd name="connsiteX184" fmla="*/ 6794311 w 7274272"/>
              <a:gd name="connsiteY184" fmla="*/ 2451298 h 5326648"/>
              <a:gd name="connsiteX185" fmla="*/ 6781945 w 7274272"/>
              <a:gd name="connsiteY185" fmla="*/ 2476059 h 5326648"/>
              <a:gd name="connsiteX186" fmla="*/ 6802555 w 7274272"/>
              <a:gd name="connsiteY186" fmla="*/ 2471932 h 5326648"/>
              <a:gd name="connsiteX187" fmla="*/ 6748970 w 7274272"/>
              <a:gd name="connsiteY187" fmla="*/ 2513200 h 5326648"/>
              <a:gd name="connsiteX188" fmla="*/ 6777823 w 7274272"/>
              <a:gd name="connsiteY188" fmla="*/ 2500820 h 5326648"/>
              <a:gd name="connsiteX189" fmla="*/ 6847897 w 7274272"/>
              <a:gd name="connsiteY189" fmla="*/ 2504946 h 5326648"/>
              <a:gd name="connsiteX190" fmla="*/ 6934459 w 7274272"/>
              <a:gd name="connsiteY190" fmla="*/ 2459552 h 5326648"/>
              <a:gd name="connsiteX191" fmla="*/ 6913849 w 7274272"/>
              <a:gd name="connsiteY191" fmla="*/ 2455425 h 5326648"/>
              <a:gd name="connsiteX192" fmla="*/ 6983922 w 7274272"/>
              <a:gd name="connsiteY192" fmla="*/ 2418284 h 5326648"/>
              <a:gd name="connsiteX193" fmla="*/ 6946825 w 7274272"/>
              <a:gd name="connsiteY193" fmla="*/ 2447172 h 5326648"/>
              <a:gd name="connsiteX194" fmla="*/ 6979800 w 7274272"/>
              <a:gd name="connsiteY194" fmla="*/ 2451298 h 5326648"/>
              <a:gd name="connsiteX195" fmla="*/ 6926215 w 7274272"/>
              <a:gd name="connsiteY195" fmla="*/ 2513200 h 5326648"/>
              <a:gd name="connsiteX196" fmla="*/ 6959190 w 7274272"/>
              <a:gd name="connsiteY196" fmla="*/ 2517327 h 5326648"/>
              <a:gd name="connsiteX197" fmla="*/ 6802555 w 7274272"/>
              <a:gd name="connsiteY197" fmla="*/ 2579228 h 5326648"/>
              <a:gd name="connsiteX198" fmla="*/ 6819043 w 7274272"/>
              <a:gd name="connsiteY198" fmla="*/ 2570975 h 5326648"/>
              <a:gd name="connsiteX199" fmla="*/ 6715994 w 7274272"/>
              <a:gd name="connsiteY199" fmla="*/ 2575101 h 5326648"/>
              <a:gd name="connsiteX200" fmla="*/ 6559359 w 7274272"/>
              <a:gd name="connsiteY200" fmla="*/ 2620496 h 5326648"/>
              <a:gd name="connsiteX201" fmla="*/ 6740726 w 7274272"/>
              <a:gd name="connsiteY201" fmla="*/ 2583355 h 5326648"/>
              <a:gd name="connsiteX202" fmla="*/ 6744848 w 7274272"/>
              <a:gd name="connsiteY202" fmla="*/ 2599862 h 5326648"/>
              <a:gd name="connsiteX203" fmla="*/ 6645920 w 7274272"/>
              <a:gd name="connsiteY203" fmla="*/ 2632876 h 5326648"/>
              <a:gd name="connsiteX204" fmla="*/ 6856141 w 7274272"/>
              <a:gd name="connsiteY204" fmla="*/ 2641130 h 5326648"/>
              <a:gd name="connsiteX205" fmla="*/ 7000410 w 7274272"/>
              <a:gd name="connsiteY205" fmla="*/ 2608115 h 5326648"/>
              <a:gd name="connsiteX206" fmla="*/ 7016898 w 7274272"/>
              <a:gd name="connsiteY206" fmla="*/ 2632876 h 5326648"/>
              <a:gd name="connsiteX207" fmla="*/ 6955068 w 7274272"/>
              <a:gd name="connsiteY207" fmla="*/ 2637003 h 5326648"/>
              <a:gd name="connsiteX208" fmla="*/ 6975678 w 7274272"/>
              <a:gd name="connsiteY208" fmla="*/ 2637003 h 5326648"/>
              <a:gd name="connsiteX209" fmla="*/ 6938581 w 7274272"/>
              <a:gd name="connsiteY209" fmla="*/ 2653510 h 5326648"/>
              <a:gd name="connsiteX210" fmla="*/ 6967434 w 7274272"/>
              <a:gd name="connsiteY210" fmla="*/ 2670017 h 5326648"/>
              <a:gd name="connsiteX211" fmla="*/ 6864385 w 7274272"/>
              <a:gd name="connsiteY211" fmla="*/ 2674144 h 5326648"/>
              <a:gd name="connsiteX212" fmla="*/ 6868507 w 7274272"/>
              <a:gd name="connsiteY212" fmla="*/ 2670017 h 5326648"/>
              <a:gd name="connsiteX213" fmla="*/ 6748970 w 7274272"/>
              <a:gd name="connsiteY213" fmla="*/ 2661763 h 5326648"/>
              <a:gd name="connsiteX214" fmla="*/ 6703628 w 7274272"/>
              <a:gd name="connsiteY214" fmla="*/ 2653510 h 5326648"/>
              <a:gd name="connsiteX215" fmla="*/ 6819043 w 7274272"/>
              <a:gd name="connsiteY215" fmla="*/ 2682397 h 5326648"/>
              <a:gd name="connsiteX216" fmla="*/ 6761336 w 7274272"/>
              <a:gd name="connsiteY216" fmla="*/ 2711285 h 5326648"/>
              <a:gd name="connsiteX217" fmla="*/ 6893239 w 7274272"/>
              <a:gd name="connsiteY217" fmla="*/ 2690651 h 5326648"/>
              <a:gd name="connsiteX218" fmla="*/ 6856141 w 7274272"/>
              <a:gd name="connsiteY218" fmla="*/ 2719538 h 5326648"/>
              <a:gd name="connsiteX219" fmla="*/ 6917971 w 7274272"/>
              <a:gd name="connsiteY219" fmla="*/ 2711285 h 5326648"/>
              <a:gd name="connsiteX220" fmla="*/ 6901483 w 7274272"/>
              <a:gd name="connsiteY220" fmla="*/ 2719538 h 5326648"/>
              <a:gd name="connsiteX221" fmla="*/ 7233624 w 7274272"/>
              <a:gd name="connsiteY221" fmla="*/ 2727663 h 5326648"/>
              <a:gd name="connsiteX222" fmla="*/ 7274272 w 7274272"/>
              <a:gd name="connsiteY222" fmla="*/ 2723090 h 5326648"/>
              <a:gd name="connsiteX223" fmla="*/ 7274272 w 7274272"/>
              <a:gd name="connsiteY223" fmla="*/ 2731962 h 5326648"/>
              <a:gd name="connsiteX224" fmla="*/ 7249274 w 7274272"/>
              <a:gd name="connsiteY224" fmla="*/ 2732434 h 5326648"/>
              <a:gd name="connsiteX225" fmla="*/ 7243607 w 7274272"/>
              <a:gd name="connsiteY225" fmla="*/ 2748425 h 5326648"/>
              <a:gd name="connsiteX226" fmla="*/ 7251851 w 7274272"/>
              <a:gd name="connsiteY226" fmla="*/ 2752552 h 5326648"/>
              <a:gd name="connsiteX227" fmla="*/ 6992166 w 7274272"/>
              <a:gd name="connsiteY227" fmla="*/ 2764932 h 5326648"/>
              <a:gd name="connsiteX228" fmla="*/ 6806677 w 7274272"/>
              <a:gd name="connsiteY228" fmla="*/ 2802073 h 5326648"/>
              <a:gd name="connsiteX229" fmla="*/ 6687140 w 7274272"/>
              <a:gd name="connsiteY229" fmla="*/ 2830961 h 5326648"/>
              <a:gd name="connsiteX230" fmla="*/ 6720116 w 7274272"/>
              <a:gd name="connsiteY230" fmla="*/ 2826834 h 5326648"/>
              <a:gd name="connsiteX231" fmla="*/ 6641798 w 7274272"/>
              <a:gd name="connsiteY231" fmla="*/ 2876355 h 5326648"/>
              <a:gd name="connsiteX232" fmla="*/ 6757214 w 7274272"/>
              <a:gd name="connsiteY232" fmla="*/ 2872228 h 5326648"/>
              <a:gd name="connsiteX233" fmla="*/ 6748970 w 7274272"/>
              <a:gd name="connsiteY233" fmla="*/ 2884609 h 5326648"/>
              <a:gd name="connsiteX234" fmla="*/ 6942703 w 7274272"/>
              <a:gd name="connsiteY234" fmla="*/ 2843341 h 5326648"/>
              <a:gd name="connsiteX235" fmla="*/ 6922093 w 7274272"/>
              <a:gd name="connsiteY235" fmla="*/ 2855721 h 5326648"/>
              <a:gd name="connsiteX236" fmla="*/ 6922093 w 7274272"/>
              <a:gd name="connsiteY236" fmla="*/ 2876355 h 5326648"/>
              <a:gd name="connsiteX237" fmla="*/ 6835531 w 7274272"/>
              <a:gd name="connsiteY237" fmla="*/ 2884609 h 5326648"/>
              <a:gd name="connsiteX238" fmla="*/ 6707750 w 7274272"/>
              <a:gd name="connsiteY238" fmla="*/ 2950637 h 5326648"/>
              <a:gd name="connsiteX239" fmla="*/ 6736604 w 7274272"/>
              <a:gd name="connsiteY239" fmla="*/ 2975397 h 5326648"/>
              <a:gd name="connsiteX240" fmla="*/ 6827287 w 7274272"/>
              <a:gd name="connsiteY240" fmla="*/ 2975397 h 5326648"/>
              <a:gd name="connsiteX241" fmla="*/ 6720116 w 7274272"/>
              <a:gd name="connsiteY241" fmla="*/ 3000158 h 5326648"/>
              <a:gd name="connsiteX242" fmla="*/ 6856141 w 7274272"/>
              <a:gd name="connsiteY242" fmla="*/ 3020792 h 5326648"/>
              <a:gd name="connsiteX243" fmla="*/ 6641798 w 7274272"/>
              <a:gd name="connsiteY243" fmla="*/ 3041426 h 5326648"/>
              <a:gd name="connsiteX244" fmla="*/ 6827287 w 7274272"/>
              <a:gd name="connsiteY244" fmla="*/ 3033172 h 5326648"/>
              <a:gd name="connsiteX245" fmla="*/ 6835531 w 7274272"/>
              <a:gd name="connsiteY245" fmla="*/ 3070313 h 5326648"/>
              <a:gd name="connsiteX246" fmla="*/ 6930337 w 7274272"/>
              <a:gd name="connsiteY246" fmla="*/ 3074440 h 5326648"/>
              <a:gd name="connsiteX247" fmla="*/ 6901483 w 7274272"/>
              <a:gd name="connsiteY247" fmla="*/ 3082693 h 5326648"/>
              <a:gd name="connsiteX248" fmla="*/ 6917971 w 7274272"/>
              <a:gd name="connsiteY248" fmla="*/ 3099200 h 5326648"/>
              <a:gd name="connsiteX249" fmla="*/ 7078728 w 7274272"/>
              <a:gd name="connsiteY249" fmla="*/ 3103327 h 5326648"/>
              <a:gd name="connsiteX250" fmla="*/ 6810799 w 7274272"/>
              <a:gd name="connsiteY250" fmla="*/ 3111581 h 5326648"/>
              <a:gd name="connsiteX251" fmla="*/ 6633554 w 7274272"/>
              <a:gd name="connsiteY251" fmla="*/ 3185862 h 5326648"/>
              <a:gd name="connsiteX252" fmla="*/ 6740726 w 7274272"/>
              <a:gd name="connsiteY252" fmla="*/ 3194116 h 5326648"/>
              <a:gd name="connsiteX253" fmla="*/ 6584091 w 7274272"/>
              <a:gd name="connsiteY253" fmla="*/ 3223003 h 5326648"/>
              <a:gd name="connsiteX254" fmla="*/ 6608822 w 7274272"/>
              <a:gd name="connsiteY254" fmla="*/ 3223003 h 5326648"/>
              <a:gd name="connsiteX255" fmla="*/ 6534627 w 7274272"/>
              <a:gd name="connsiteY255" fmla="*/ 3276651 h 5326648"/>
              <a:gd name="connsiteX256" fmla="*/ 6608822 w 7274272"/>
              <a:gd name="connsiteY256" fmla="*/ 3284905 h 5326648"/>
              <a:gd name="connsiteX257" fmla="*/ 6410968 w 7274272"/>
              <a:gd name="connsiteY257" fmla="*/ 3313792 h 5326648"/>
              <a:gd name="connsiteX258" fmla="*/ 6452187 w 7274272"/>
              <a:gd name="connsiteY258" fmla="*/ 3317919 h 5326648"/>
              <a:gd name="connsiteX259" fmla="*/ 6439821 w 7274272"/>
              <a:gd name="connsiteY259" fmla="*/ 3326172 h 5326648"/>
              <a:gd name="connsiteX260" fmla="*/ 6538749 w 7274272"/>
              <a:gd name="connsiteY260" fmla="*/ 3317919 h 5326648"/>
              <a:gd name="connsiteX261" fmla="*/ 6641798 w 7274272"/>
              <a:gd name="connsiteY261" fmla="*/ 3342680 h 5326648"/>
              <a:gd name="connsiteX262" fmla="*/ 6534627 w 7274272"/>
              <a:gd name="connsiteY262" fmla="*/ 3363313 h 5326648"/>
              <a:gd name="connsiteX263" fmla="*/ 6336772 w 7274272"/>
              <a:gd name="connsiteY263" fmla="*/ 3400454 h 5326648"/>
              <a:gd name="connsiteX264" fmla="*/ 6274942 w 7274272"/>
              <a:gd name="connsiteY264" fmla="*/ 3404581 h 5326648"/>
              <a:gd name="connsiteX265" fmla="*/ 6299674 w 7274272"/>
              <a:gd name="connsiteY265" fmla="*/ 3412834 h 5326648"/>
              <a:gd name="connsiteX266" fmla="*/ 6283186 w 7274272"/>
              <a:gd name="connsiteY266" fmla="*/ 3433468 h 5326648"/>
              <a:gd name="connsiteX267" fmla="*/ 6530505 w 7274272"/>
              <a:gd name="connsiteY267" fmla="*/ 3408708 h 5326648"/>
              <a:gd name="connsiteX268" fmla="*/ 6386236 w 7274272"/>
              <a:gd name="connsiteY268" fmla="*/ 3445849 h 5326648"/>
              <a:gd name="connsiteX269" fmla="*/ 6481041 w 7274272"/>
              <a:gd name="connsiteY269" fmla="*/ 3449975 h 5326648"/>
              <a:gd name="connsiteX270" fmla="*/ 6431577 w 7274272"/>
              <a:gd name="connsiteY270" fmla="*/ 3454102 h 5326648"/>
              <a:gd name="connsiteX271" fmla="*/ 6509895 w 7274272"/>
              <a:gd name="connsiteY271" fmla="*/ 3478863 h 5326648"/>
              <a:gd name="connsiteX272" fmla="*/ 6485163 w 7274272"/>
              <a:gd name="connsiteY272" fmla="*/ 3482989 h 5326648"/>
              <a:gd name="connsiteX273" fmla="*/ 6514017 w 7274272"/>
              <a:gd name="connsiteY273" fmla="*/ 3487116 h 5326648"/>
              <a:gd name="connsiteX274" fmla="*/ 6410968 w 7274272"/>
              <a:gd name="connsiteY274" fmla="*/ 3499497 h 5326648"/>
              <a:gd name="connsiteX275" fmla="*/ 6258454 w 7274272"/>
              <a:gd name="connsiteY275" fmla="*/ 3491243 h 5326648"/>
              <a:gd name="connsiteX276" fmla="*/ 6415090 w 7274272"/>
              <a:gd name="connsiteY276" fmla="*/ 3478863 h 5326648"/>
              <a:gd name="connsiteX277" fmla="*/ 6410968 w 7274272"/>
              <a:gd name="connsiteY277" fmla="*/ 3487116 h 5326648"/>
              <a:gd name="connsiteX278" fmla="*/ 6468675 w 7274272"/>
              <a:gd name="connsiteY278" fmla="*/ 3470609 h 5326648"/>
              <a:gd name="connsiteX279" fmla="*/ 6217235 w 7274272"/>
              <a:gd name="connsiteY279" fmla="*/ 3499497 h 5326648"/>
              <a:gd name="connsiteX280" fmla="*/ 6390358 w 7274272"/>
              <a:gd name="connsiteY280" fmla="*/ 3507750 h 5326648"/>
              <a:gd name="connsiteX281" fmla="*/ 6336772 w 7274272"/>
              <a:gd name="connsiteY281" fmla="*/ 3532511 h 5326648"/>
              <a:gd name="connsiteX282" fmla="*/ 6402724 w 7274272"/>
              <a:gd name="connsiteY282" fmla="*/ 3544891 h 5326648"/>
              <a:gd name="connsiteX283" fmla="*/ 6386236 w 7274272"/>
              <a:gd name="connsiteY283" fmla="*/ 3528384 h 5326648"/>
              <a:gd name="connsiteX284" fmla="*/ 6464553 w 7274272"/>
              <a:gd name="connsiteY284" fmla="*/ 3511877 h 5326648"/>
              <a:gd name="connsiteX285" fmla="*/ 6439821 w 7274272"/>
              <a:gd name="connsiteY285" fmla="*/ 3536637 h 5326648"/>
              <a:gd name="connsiteX286" fmla="*/ 6546993 w 7274272"/>
              <a:gd name="connsiteY286" fmla="*/ 3540764 h 5326648"/>
              <a:gd name="connsiteX287" fmla="*/ 6497529 w 7274272"/>
              <a:gd name="connsiteY287" fmla="*/ 3565525 h 5326648"/>
              <a:gd name="connsiteX288" fmla="*/ 6662408 w 7274272"/>
              <a:gd name="connsiteY288" fmla="*/ 3565525 h 5326648"/>
              <a:gd name="connsiteX289" fmla="*/ 6394480 w 7274272"/>
              <a:gd name="connsiteY289" fmla="*/ 3627426 h 5326648"/>
              <a:gd name="connsiteX290" fmla="*/ 6410968 w 7274272"/>
              <a:gd name="connsiteY290" fmla="*/ 3635680 h 5326648"/>
              <a:gd name="connsiteX291" fmla="*/ 6349138 w 7274272"/>
              <a:gd name="connsiteY291" fmla="*/ 3648060 h 5326648"/>
              <a:gd name="connsiteX292" fmla="*/ 6505773 w 7274272"/>
              <a:gd name="connsiteY292" fmla="*/ 3643933 h 5326648"/>
              <a:gd name="connsiteX293" fmla="*/ 6361504 w 7274272"/>
              <a:gd name="connsiteY293" fmla="*/ 3660440 h 5326648"/>
              <a:gd name="connsiteX294" fmla="*/ 6332650 w 7274272"/>
              <a:gd name="connsiteY294" fmla="*/ 3689328 h 5326648"/>
              <a:gd name="connsiteX295" fmla="*/ 6349138 w 7274272"/>
              <a:gd name="connsiteY295" fmla="*/ 3676947 h 5326648"/>
              <a:gd name="connsiteX296" fmla="*/ 6332650 w 7274272"/>
              <a:gd name="connsiteY296" fmla="*/ 3726469 h 5326648"/>
              <a:gd name="connsiteX297" fmla="*/ 6353260 w 7274272"/>
              <a:gd name="connsiteY297" fmla="*/ 3726469 h 5326648"/>
              <a:gd name="connsiteX298" fmla="*/ 6287308 w 7274272"/>
              <a:gd name="connsiteY298" fmla="*/ 3759483 h 5326648"/>
              <a:gd name="connsiteX299" fmla="*/ 6340894 w 7274272"/>
              <a:gd name="connsiteY299" fmla="*/ 3755356 h 5326648"/>
              <a:gd name="connsiteX300" fmla="*/ 6262576 w 7274272"/>
              <a:gd name="connsiteY300" fmla="*/ 3788370 h 5326648"/>
              <a:gd name="connsiteX301" fmla="*/ 6279064 w 7274272"/>
              <a:gd name="connsiteY301" fmla="*/ 3796624 h 5326648"/>
              <a:gd name="connsiteX302" fmla="*/ 6246089 w 7274272"/>
              <a:gd name="connsiteY302" fmla="*/ 3784243 h 5326648"/>
              <a:gd name="connsiteX303" fmla="*/ 6192503 w 7274272"/>
              <a:gd name="connsiteY303" fmla="*/ 3804877 h 5326648"/>
              <a:gd name="connsiteX304" fmla="*/ 6448065 w 7274272"/>
              <a:gd name="connsiteY304" fmla="*/ 3804877 h 5326648"/>
              <a:gd name="connsiteX305" fmla="*/ 6654164 w 7274272"/>
              <a:gd name="connsiteY305" fmla="*/ 3775990 h 5326648"/>
              <a:gd name="connsiteX306" fmla="*/ 6509895 w 7274272"/>
              <a:gd name="connsiteY306" fmla="*/ 3825511 h 5326648"/>
              <a:gd name="connsiteX307" fmla="*/ 6526383 w 7274272"/>
              <a:gd name="connsiteY307" fmla="*/ 3804877 h 5326648"/>
              <a:gd name="connsiteX308" fmla="*/ 6324406 w 7274272"/>
              <a:gd name="connsiteY308" fmla="*/ 3825511 h 5326648"/>
              <a:gd name="connsiteX309" fmla="*/ 6204869 w 7274272"/>
              <a:gd name="connsiteY309" fmla="*/ 3866779 h 5326648"/>
              <a:gd name="connsiteX310" fmla="*/ 6332650 w 7274272"/>
              <a:gd name="connsiteY310" fmla="*/ 3866779 h 5326648"/>
              <a:gd name="connsiteX311" fmla="*/ 6312040 w 7274272"/>
              <a:gd name="connsiteY311" fmla="*/ 3879159 h 5326648"/>
              <a:gd name="connsiteX312" fmla="*/ 6567603 w 7274272"/>
              <a:gd name="connsiteY312" fmla="*/ 3866779 h 5326648"/>
              <a:gd name="connsiteX313" fmla="*/ 6340894 w 7274272"/>
              <a:gd name="connsiteY313" fmla="*/ 3895666 h 5326648"/>
              <a:gd name="connsiteX314" fmla="*/ 6217235 w 7274272"/>
              <a:gd name="connsiteY314" fmla="*/ 3916300 h 5326648"/>
              <a:gd name="connsiteX315" fmla="*/ 6138917 w 7274272"/>
              <a:gd name="connsiteY315" fmla="*/ 3982328 h 5326648"/>
              <a:gd name="connsiteX316" fmla="*/ 6167771 w 7274272"/>
              <a:gd name="connsiteY316" fmla="*/ 3978201 h 5326648"/>
              <a:gd name="connsiteX317" fmla="*/ 6163649 w 7274272"/>
              <a:gd name="connsiteY317" fmla="*/ 3986455 h 5326648"/>
              <a:gd name="connsiteX318" fmla="*/ 6254332 w 7274272"/>
              <a:gd name="connsiteY318" fmla="*/ 3961694 h 5326648"/>
              <a:gd name="connsiteX319" fmla="*/ 6159527 w 7274272"/>
              <a:gd name="connsiteY319" fmla="*/ 4019469 h 5326648"/>
              <a:gd name="connsiteX320" fmla="*/ 6213113 w 7274272"/>
              <a:gd name="connsiteY320" fmla="*/ 4007089 h 5326648"/>
              <a:gd name="connsiteX321" fmla="*/ 6188381 w 7274272"/>
              <a:gd name="connsiteY321" fmla="*/ 4023596 h 5326648"/>
              <a:gd name="connsiteX322" fmla="*/ 6241967 w 7274272"/>
              <a:gd name="connsiteY322" fmla="*/ 4027722 h 5326648"/>
              <a:gd name="connsiteX323" fmla="*/ 6208991 w 7274272"/>
              <a:gd name="connsiteY323" fmla="*/ 4052483 h 5326648"/>
              <a:gd name="connsiteX324" fmla="*/ 6221357 w 7274272"/>
              <a:gd name="connsiteY324" fmla="*/ 4064863 h 5326648"/>
              <a:gd name="connsiteX325" fmla="*/ 6340894 w 7274272"/>
              <a:gd name="connsiteY325" fmla="*/ 4023596 h 5326648"/>
              <a:gd name="connsiteX326" fmla="*/ 6406846 w 7274272"/>
              <a:gd name="connsiteY326" fmla="*/ 3994708 h 5326648"/>
              <a:gd name="connsiteX327" fmla="*/ 6353260 w 7274272"/>
              <a:gd name="connsiteY327" fmla="*/ 4035976 h 5326648"/>
              <a:gd name="connsiteX328" fmla="*/ 6456438 w 7274272"/>
              <a:gd name="connsiteY328" fmla="*/ 4047002 h 5326648"/>
              <a:gd name="connsiteX329" fmla="*/ 6487616 w 7274272"/>
              <a:gd name="connsiteY329" fmla="*/ 4040453 h 5326648"/>
              <a:gd name="connsiteX330" fmla="*/ 6514017 w 7274272"/>
              <a:gd name="connsiteY330" fmla="*/ 4044229 h 5326648"/>
              <a:gd name="connsiteX331" fmla="*/ 6340894 w 7274272"/>
              <a:gd name="connsiteY331" fmla="*/ 4089624 h 5326648"/>
              <a:gd name="connsiteX332" fmla="*/ 6398602 w 7274272"/>
              <a:gd name="connsiteY332" fmla="*/ 4110258 h 5326648"/>
              <a:gd name="connsiteX333" fmla="*/ 6365626 w 7274272"/>
              <a:gd name="connsiteY333" fmla="*/ 4135018 h 5326648"/>
              <a:gd name="connsiteX334" fmla="*/ 6382114 w 7274272"/>
              <a:gd name="connsiteY334" fmla="*/ 4130892 h 5326648"/>
              <a:gd name="connsiteX335" fmla="*/ 6332650 w 7274272"/>
              <a:gd name="connsiteY335" fmla="*/ 4147399 h 5326648"/>
              <a:gd name="connsiteX336" fmla="*/ 6394480 w 7274272"/>
              <a:gd name="connsiteY336" fmla="*/ 4151525 h 5326648"/>
              <a:gd name="connsiteX337" fmla="*/ 6369748 w 7274272"/>
              <a:gd name="connsiteY337" fmla="*/ 4163906 h 5326648"/>
              <a:gd name="connsiteX338" fmla="*/ 6427455 w 7274272"/>
              <a:gd name="connsiteY338" fmla="*/ 4168032 h 5326648"/>
              <a:gd name="connsiteX339" fmla="*/ 6353260 w 7274272"/>
              <a:gd name="connsiteY339" fmla="*/ 4188666 h 5326648"/>
              <a:gd name="connsiteX340" fmla="*/ 6377992 w 7274272"/>
              <a:gd name="connsiteY340" fmla="*/ 4196920 h 5326648"/>
              <a:gd name="connsiteX341" fmla="*/ 6291430 w 7274272"/>
              <a:gd name="connsiteY341" fmla="*/ 4221680 h 5326648"/>
              <a:gd name="connsiteX342" fmla="*/ 6312040 w 7274272"/>
              <a:gd name="connsiteY342" fmla="*/ 4234061 h 5326648"/>
              <a:gd name="connsiteX343" fmla="*/ 6270820 w 7274272"/>
              <a:gd name="connsiteY343" fmla="*/ 4262948 h 5326648"/>
              <a:gd name="connsiteX344" fmla="*/ 6299674 w 7274272"/>
              <a:gd name="connsiteY344" fmla="*/ 4267075 h 5326648"/>
              <a:gd name="connsiteX345" fmla="*/ 6192503 w 7274272"/>
              <a:gd name="connsiteY345" fmla="*/ 4291835 h 5326648"/>
              <a:gd name="connsiteX346" fmla="*/ 6204869 w 7274272"/>
              <a:gd name="connsiteY346" fmla="*/ 4312469 h 5326648"/>
              <a:gd name="connsiteX347" fmla="*/ 6213113 w 7274272"/>
              <a:gd name="connsiteY347" fmla="*/ 4304216 h 5326648"/>
              <a:gd name="connsiteX348" fmla="*/ 6159527 w 7274272"/>
              <a:gd name="connsiteY348" fmla="*/ 4328976 h 5326648"/>
              <a:gd name="connsiteX349" fmla="*/ 5998770 w 7274272"/>
              <a:gd name="connsiteY349" fmla="*/ 4374371 h 5326648"/>
              <a:gd name="connsiteX350" fmla="*/ 6027624 w 7274272"/>
              <a:gd name="connsiteY350" fmla="*/ 4357864 h 5326648"/>
              <a:gd name="connsiteX351" fmla="*/ 5838013 w 7274272"/>
              <a:gd name="connsiteY351" fmla="*/ 4374371 h 5326648"/>
              <a:gd name="connsiteX352" fmla="*/ 5747329 w 7274272"/>
              <a:gd name="connsiteY352" fmla="*/ 4390878 h 5326648"/>
              <a:gd name="connsiteX353" fmla="*/ 5755573 w 7274272"/>
              <a:gd name="connsiteY353" fmla="*/ 4395005 h 5326648"/>
              <a:gd name="connsiteX354" fmla="*/ 5718476 w 7274272"/>
              <a:gd name="connsiteY354" fmla="*/ 4411512 h 5326648"/>
              <a:gd name="connsiteX355" fmla="*/ 5767939 w 7274272"/>
              <a:gd name="connsiteY355" fmla="*/ 4423892 h 5326648"/>
              <a:gd name="connsiteX356" fmla="*/ 5590694 w 7274272"/>
              <a:gd name="connsiteY356" fmla="*/ 4477540 h 5326648"/>
              <a:gd name="connsiteX357" fmla="*/ 5598938 w 7274272"/>
              <a:gd name="connsiteY357" fmla="*/ 4465160 h 5326648"/>
              <a:gd name="connsiteX358" fmla="*/ 5269180 w 7274272"/>
              <a:gd name="connsiteY358" fmla="*/ 4469286 h 5326648"/>
              <a:gd name="connsiteX359" fmla="*/ 5355742 w 7274272"/>
              <a:gd name="connsiteY359" fmla="*/ 4469286 h 5326648"/>
              <a:gd name="connsiteX360" fmla="*/ 5335132 w 7274272"/>
              <a:gd name="connsiteY360" fmla="*/ 4494047 h 5326648"/>
              <a:gd name="connsiteX361" fmla="*/ 5401083 w 7274272"/>
              <a:gd name="connsiteY361" fmla="*/ 4494047 h 5326648"/>
              <a:gd name="connsiteX362" fmla="*/ 5392839 w 7274272"/>
              <a:gd name="connsiteY362" fmla="*/ 4502300 h 5326648"/>
              <a:gd name="connsiteX363" fmla="*/ 5565962 w 7274272"/>
              <a:gd name="connsiteY363" fmla="*/ 4485793 h 5326648"/>
              <a:gd name="connsiteX364" fmla="*/ 5582450 w 7274272"/>
              <a:gd name="connsiteY364" fmla="*/ 4481667 h 5326648"/>
              <a:gd name="connsiteX365" fmla="*/ 5557718 w 7274272"/>
              <a:gd name="connsiteY365" fmla="*/ 4506427 h 5326648"/>
              <a:gd name="connsiteX366" fmla="*/ 5701988 w 7274272"/>
              <a:gd name="connsiteY366" fmla="*/ 4510554 h 5326648"/>
              <a:gd name="connsiteX367" fmla="*/ 5685500 w 7274272"/>
              <a:gd name="connsiteY367" fmla="*/ 4518808 h 5326648"/>
              <a:gd name="connsiteX368" fmla="*/ 5722598 w 7274272"/>
              <a:gd name="connsiteY368" fmla="*/ 4527061 h 5326648"/>
              <a:gd name="connsiteX369" fmla="*/ 5677256 w 7274272"/>
              <a:gd name="connsiteY369" fmla="*/ 4535315 h 5326648"/>
              <a:gd name="connsiteX370" fmla="*/ 5870989 w 7274272"/>
              <a:gd name="connsiteY370" fmla="*/ 4543568 h 5326648"/>
              <a:gd name="connsiteX371" fmla="*/ 6007014 w 7274272"/>
              <a:gd name="connsiteY371" fmla="*/ 4522934 h 5326648"/>
              <a:gd name="connsiteX372" fmla="*/ 6081209 w 7274272"/>
              <a:gd name="connsiteY372" fmla="*/ 4535315 h 5326648"/>
              <a:gd name="connsiteX373" fmla="*/ 6118307 w 7274272"/>
              <a:gd name="connsiteY373" fmla="*/ 4539441 h 5326648"/>
              <a:gd name="connsiteX374" fmla="*/ 5870989 w 7274272"/>
              <a:gd name="connsiteY374" fmla="*/ 4576582 h 5326648"/>
              <a:gd name="connsiteX375" fmla="*/ 5903964 w 7274272"/>
              <a:gd name="connsiteY375" fmla="*/ 4584836 h 5326648"/>
              <a:gd name="connsiteX376" fmla="*/ 5706110 w 7274272"/>
              <a:gd name="connsiteY376" fmla="*/ 4621977 h 5326648"/>
              <a:gd name="connsiteX377" fmla="*/ 5697866 w 7274272"/>
              <a:gd name="connsiteY377" fmla="*/ 4609596 h 5326648"/>
              <a:gd name="connsiteX378" fmla="*/ 5726719 w 7274272"/>
              <a:gd name="connsiteY378" fmla="*/ 4601343 h 5326648"/>
              <a:gd name="connsiteX379" fmla="*/ 5450547 w 7274272"/>
              <a:gd name="connsiteY379" fmla="*/ 4609596 h 5326648"/>
              <a:gd name="connsiteX380" fmla="*/ 5627792 w 7274272"/>
              <a:gd name="connsiteY380" fmla="*/ 4609596 h 5326648"/>
              <a:gd name="connsiteX381" fmla="*/ 5524743 w 7274272"/>
              <a:gd name="connsiteY381" fmla="*/ 4638484 h 5326648"/>
              <a:gd name="connsiteX382" fmla="*/ 5594816 w 7274272"/>
              <a:gd name="connsiteY382" fmla="*/ 4650864 h 5326648"/>
              <a:gd name="connsiteX383" fmla="*/ 5388717 w 7274272"/>
              <a:gd name="connsiteY383" fmla="*/ 4683878 h 5326648"/>
              <a:gd name="connsiteX384" fmla="*/ 5500011 w 7274272"/>
              <a:gd name="connsiteY384" fmla="*/ 4634357 h 5326648"/>
              <a:gd name="connsiteX385" fmla="*/ 5421693 w 7274272"/>
              <a:gd name="connsiteY385" fmla="*/ 4642610 h 5326648"/>
              <a:gd name="connsiteX386" fmla="*/ 5462913 w 7274272"/>
              <a:gd name="connsiteY386" fmla="*/ 4626103 h 5326648"/>
              <a:gd name="connsiteX387" fmla="*/ 5281546 w 7274272"/>
              <a:gd name="connsiteY387" fmla="*/ 4650864 h 5326648"/>
              <a:gd name="connsiteX388" fmla="*/ 5314522 w 7274272"/>
              <a:gd name="connsiteY388" fmla="*/ 4671498 h 5326648"/>
              <a:gd name="connsiteX389" fmla="*/ 5153765 w 7274272"/>
              <a:gd name="connsiteY389" fmla="*/ 4683878 h 5326648"/>
              <a:gd name="connsiteX390" fmla="*/ 5322766 w 7274272"/>
              <a:gd name="connsiteY390" fmla="*/ 4708639 h 5326648"/>
              <a:gd name="connsiteX391" fmla="*/ 5124911 w 7274272"/>
              <a:gd name="connsiteY391" fmla="*/ 4725146 h 5326648"/>
              <a:gd name="connsiteX392" fmla="*/ 5227960 w 7274272"/>
              <a:gd name="connsiteY392" fmla="*/ 4725146 h 5326648"/>
              <a:gd name="connsiteX393" fmla="*/ 5644280 w 7274272"/>
              <a:gd name="connsiteY393" fmla="*/ 4741653 h 5326648"/>
              <a:gd name="connsiteX394" fmla="*/ 5788549 w 7274272"/>
              <a:gd name="connsiteY394" fmla="*/ 4721019 h 5326648"/>
              <a:gd name="connsiteX395" fmla="*/ 5936940 w 7274272"/>
              <a:gd name="connsiteY395" fmla="*/ 4704512 h 5326648"/>
              <a:gd name="connsiteX396" fmla="*/ 5763817 w 7274272"/>
              <a:gd name="connsiteY396" fmla="*/ 4737526 h 5326648"/>
              <a:gd name="connsiteX397" fmla="*/ 5467035 w 7274272"/>
              <a:gd name="connsiteY397" fmla="*/ 4762287 h 5326648"/>
              <a:gd name="connsiteX398" fmla="*/ 5104301 w 7274272"/>
              <a:gd name="connsiteY398" fmla="*/ 4754033 h 5326648"/>
              <a:gd name="connsiteX399" fmla="*/ 5273302 w 7274272"/>
              <a:gd name="connsiteY399" fmla="*/ 4770540 h 5326648"/>
              <a:gd name="connsiteX400" fmla="*/ 5401083 w 7274272"/>
              <a:gd name="connsiteY400" fmla="*/ 4787047 h 5326648"/>
              <a:gd name="connsiteX401" fmla="*/ 5722598 w 7274272"/>
              <a:gd name="connsiteY401" fmla="*/ 4787047 h 5326648"/>
              <a:gd name="connsiteX402" fmla="*/ 5706110 w 7274272"/>
              <a:gd name="connsiteY402" fmla="*/ 4799428 h 5326648"/>
              <a:gd name="connsiteX403" fmla="*/ 5846257 w 7274272"/>
              <a:gd name="connsiteY403" fmla="*/ 4774667 h 5326648"/>
              <a:gd name="connsiteX404" fmla="*/ 5928696 w 7274272"/>
              <a:gd name="connsiteY404" fmla="*/ 4716892 h 5326648"/>
              <a:gd name="connsiteX405" fmla="*/ 5941062 w 7274272"/>
              <a:gd name="connsiteY405" fmla="*/ 4737526 h 5326648"/>
              <a:gd name="connsiteX406" fmla="*/ 5986404 w 7274272"/>
              <a:gd name="connsiteY406" fmla="*/ 4716892 h 5326648"/>
              <a:gd name="connsiteX407" fmla="*/ 5974038 w 7274272"/>
              <a:gd name="connsiteY407" fmla="*/ 4733399 h 5326648"/>
              <a:gd name="connsiteX408" fmla="*/ 6031746 w 7274272"/>
              <a:gd name="connsiteY408" fmla="*/ 4716892 h 5326648"/>
              <a:gd name="connsiteX409" fmla="*/ 6011136 w 7274272"/>
              <a:gd name="connsiteY409" fmla="*/ 4733399 h 5326648"/>
              <a:gd name="connsiteX410" fmla="*/ 6077087 w 7274272"/>
              <a:gd name="connsiteY410" fmla="*/ 4712765 h 5326648"/>
              <a:gd name="connsiteX411" fmla="*/ 6068844 w 7274272"/>
              <a:gd name="connsiteY411" fmla="*/ 4733399 h 5326648"/>
              <a:gd name="connsiteX412" fmla="*/ 6122429 w 7274272"/>
              <a:gd name="connsiteY412" fmla="*/ 4741653 h 5326648"/>
              <a:gd name="connsiteX413" fmla="*/ 6027624 w 7274272"/>
              <a:gd name="connsiteY413" fmla="*/ 4770540 h 5326648"/>
              <a:gd name="connsiteX414" fmla="*/ 6052356 w 7274272"/>
              <a:gd name="connsiteY414" fmla="*/ 4791174 h 5326648"/>
              <a:gd name="connsiteX415" fmla="*/ 5866867 w 7274272"/>
              <a:gd name="connsiteY415" fmla="*/ 4824188 h 5326648"/>
              <a:gd name="connsiteX416" fmla="*/ 5891599 w 7274272"/>
              <a:gd name="connsiteY416" fmla="*/ 4828315 h 5326648"/>
              <a:gd name="connsiteX417" fmla="*/ 5825647 w 7274272"/>
              <a:gd name="connsiteY417" fmla="*/ 4832442 h 5326648"/>
              <a:gd name="connsiteX418" fmla="*/ 5986404 w 7274272"/>
              <a:gd name="connsiteY418" fmla="*/ 4840695 h 5326648"/>
              <a:gd name="connsiteX419" fmla="*/ 6118307 w 7274272"/>
              <a:gd name="connsiteY419" fmla="*/ 4820061 h 5326648"/>
              <a:gd name="connsiteX420" fmla="*/ 6105941 w 7274272"/>
              <a:gd name="connsiteY420" fmla="*/ 4828315 h 5326648"/>
              <a:gd name="connsiteX421" fmla="*/ 6435699 w 7274272"/>
              <a:gd name="connsiteY421" fmla="*/ 4820061 h 5326648"/>
              <a:gd name="connsiteX422" fmla="*/ 6163649 w 7274272"/>
              <a:gd name="connsiteY422" fmla="*/ 4873709 h 5326648"/>
              <a:gd name="connsiteX423" fmla="*/ 6023502 w 7274272"/>
              <a:gd name="connsiteY423" fmla="*/ 4906723 h 5326648"/>
              <a:gd name="connsiteX424" fmla="*/ 6130673 w 7274272"/>
              <a:gd name="connsiteY424" fmla="*/ 4923230 h 5326648"/>
              <a:gd name="connsiteX425" fmla="*/ 6122429 w 7274272"/>
              <a:gd name="connsiteY425" fmla="*/ 4931484 h 5326648"/>
              <a:gd name="connsiteX426" fmla="*/ 6340894 w 7274272"/>
              <a:gd name="connsiteY426" fmla="*/ 4902597 h 5326648"/>
              <a:gd name="connsiteX427" fmla="*/ 6258454 w 7274272"/>
              <a:gd name="connsiteY427" fmla="*/ 4952118 h 5326648"/>
              <a:gd name="connsiteX428" fmla="*/ 6283186 w 7274272"/>
              <a:gd name="connsiteY428" fmla="*/ 4968625 h 5326648"/>
              <a:gd name="connsiteX429" fmla="*/ 6114185 w 7274272"/>
              <a:gd name="connsiteY429" fmla="*/ 4985132 h 5326648"/>
              <a:gd name="connsiteX430" fmla="*/ 5990526 w 7274272"/>
              <a:gd name="connsiteY430" fmla="*/ 5030526 h 5326648"/>
              <a:gd name="connsiteX431" fmla="*/ 6192503 w 7274272"/>
              <a:gd name="connsiteY431" fmla="*/ 5018146 h 5326648"/>
              <a:gd name="connsiteX432" fmla="*/ 5673134 w 7274272"/>
              <a:gd name="connsiteY432" fmla="*/ 5088301 h 5326648"/>
              <a:gd name="connsiteX433" fmla="*/ 5462913 w 7274272"/>
              <a:gd name="connsiteY433" fmla="*/ 5096555 h 5326648"/>
              <a:gd name="connsiteX434" fmla="*/ 5479401 w 7274272"/>
              <a:gd name="connsiteY434" fmla="*/ 5084174 h 5326648"/>
              <a:gd name="connsiteX435" fmla="*/ 5240326 w 7274272"/>
              <a:gd name="connsiteY435" fmla="*/ 5080048 h 5326648"/>
              <a:gd name="connsiteX436" fmla="*/ 5269180 w 7274272"/>
              <a:gd name="connsiteY436" fmla="*/ 5067667 h 5326648"/>
              <a:gd name="connsiteX437" fmla="*/ 5005374 w 7274272"/>
              <a:gd name="connsiteY437" fmla="*/ 5055287 h 5326648"/>
              <a:gd name="connsiteX438" fmla="*/ 4902324 w 7274272"/>
              <a:gd name="connsiteY438" fmla="*/ 5059414 h 5326648"/>
              <a:gd name="connsiteX439" fmla="*/ 4964154 w 7274272"/>
              <a:gd name="connsiteY439" fmla="*/ 5075921 h 5326648"/>
              <a:gd name="connsiteX440" fmla="*/ 4840495 w 7274272"/>
              <a:gd name="connsiteY440" fmla="*/ 5055287 h 5326648"/>
              <a:gd name="connsiteX441" fmla="*/ 4597298 w 7274272"/>
              <a:gd name="connsiteY441" fmla="*/ 5051160 h 5326648"/>
              <a:gd name="connsiteX442" fmla="*/ 4955910 w 7274272"/>
              <a:gd name="connsiteY442" fmla="*/ 5038780 h 5326648"/>
              <a:gd name="connsiteX443" fmla="*/ 4869348 w 7274272"/>
              <a:gd name="connsiteY443" fmla="*/ 5022273 h 5326648"/>
              <a:gd name="connsiteX444" fmla="*/ 4873470 w 7274272"/>
              <a:gd name="connsiteY444" fmla="*/ 5018146 h 5326648"/>
              <a:gd name="connsiteX445" fmla="*/ 4852860 w 7274272"/>
              <a:gd name="connsiteY445" fmla="*/ 5018146 h 5326648"/>
              <a:gd name="connsiteX446" fmla="*/ 4700347 w 7274272"/>
              <a:gd name="connsiteY446" fmla="*/ 5005766 h 5326648"/>
              <a:gd name="connsiteX447" fmla="*/ 4914690 w 7274272"/>
              <a:gd name="connsiteY447" fmla="*/ 5001639 h 5326648"/>
              <a:gd name="connsiteX448" fmla="*/ 5058959 w 7274272"/>
              <a:gd name="connsiteY448" fmla="*/ 5018146 h 5326648"/>
              <a:gd name="connsiteX449" fmla="*/ 5112545 w 7274272"/>
              <a:gd name="connsiteY449" fmla="*/ 5018146 h 5326648"/>
              <a:gd name="connsiteX450" fmla="*/ 5133155 w 7274272"/>
              <a:gd name="connsiteY450" fmla="*/ 5022273 h 5326648"/>
              <a:gd name="connsiteX451" fmla="*/ 5137277 w 7274272"/>
              <a:gd name="connsiteY451" fmla="*/ 5026400 h 5326648"/>
              <a:gd name="connsiteX452" fmla="*/ 5504133 w 7274272"/>
              <a:gd name="connsiteY452" fmla="*/ 5051160 h 5326648"/>
              <a:gd name="connsiteX453" fmla="*/ 5788549 w 7274272"/>
              <a:gd name="connsiteY453" fmla="*/ 5034653 h 5326648"/>
              <a:gd name="connsiteX454" fmla="*/ 6031746 w 7274272"/>
              <a:gd name="connsiteY454" fmla="*/ 4981005 h 5326648"/>
              <a:gd name="connsiteX455" fmla="*/ 5673134 w 7274272"/>
              <a:gd name="connsiteY455" fmla="*/ 4989259 h 5326648"/>
              <a:gd name="connsiteX456" fmla="*/ 5351620 w 7274272"/>
              <a:gd name="connsiteY456" fmla="*/ 4989259 h 5326648"/>
              <a:gd name="connsiteX457" fmla="*/ 4939422 w 7274272"/>
              <a:gd name="connsiteY457" fmla="*/ 4964498 h 5326648"/>
              <a:gd name="connsiteX458" fmla="*/ 4947666 w 7274272"/>
              <a:gd name="connsiteY458" fmla="*/ 4956245 h 5326648"/>
              <a:gd name="connsiteX459" fmla="*/ 4896825 w 7274272"/>
              <a:gd name="connsiteY459" fmla="*/ 4945315 h 5326648"/>
              <a:gd name="connsiteX460" fmla="*/ 4892669 w 7274272"/>
              <a:gd name="connsiteY460" fmla="*/ 4945019 h 5326648"/>
              <a:gd name="connsiteX461" fmla="*/ 4917781 w 7274272"/>
              <a:gd name="connsiteY461" fmla="*/ 4942833 h 5326648"/>
              <a:gd name="connsiteX462" fmla="*/ 4960032 w 7274272"/>
              <a:gd name="connsiteY462" fmla="*/ 4931484 h 5326648"/>
              <a:gd name="connsiteX463" fmla="*/ 5310400 w 7274272"/>
              <a:gd name="connsiteY463" fmla="*/ 4981005 h 5326648"/>
              <a:gd name="connsiteX464" fmla="*/ 5739085 w 7274272"/>
              <a:gd name="connsiteY464" fmla="*/ 4972752 h 5326648"/>
              <a:gd name="connsiteX465" fmla="*/ 5339254 w 7274272"/>
              <a:gd name="connsiteY465" fmla="*/ 4939738 h 5326648"/>
              <a:gd name="connsiteX466" fmla="*/ 5528865 w 7274272"/>
              <a:gd name="connsiteY466" fmla="*/ 4943864 h 5326648"/>
              <a:gd name="connsiteX467" fmla="*/ 5739085 w 7274272"/>
              <a:gd name="connsiteY467" fmla="*/ 4939738 h 5326648"/>
              <a:gd name="connsiteX468" fmla="*/ 5718476 w 7274272"/>
              <a:gd name="connsiteY468" fmla="*/ 4935611 h 5326648"/>
              <a:gd name="connsiteX469" fmla="*/ 6044112 w 7274272"/>
              <a:gd name="connsiteY469" fmla="*/ 4877836 h 5326648"/>
              <a:gd name="connsiteX470" fmla="*/ 5623670 w 7274272"/>
              <a:gd name="connsiteY470" fmla="*/ 4865456 h 5326648"/>
              <a:gd name="connsiteX471" fmla="*/ 5636036 w 7274272"/>
              <a:gd name="connsiteY471" fmla="*/ 4857202 h 5326648"/>
              <a:gd name="connsiteX472" fmla="*/ 5586572 w 7274272"/>
              <a:gd name="connsiteY472" fmla="*/ 4865456 h 5326648"/>
              <a:gd name="connsiteX473" fmla="*/ 5458791 w 7274272"/>
              <a:gd name="connsiteY473" fmla="*/ 4861329 h 5326648"/>
              <a:gd name="connsiteX474" fmla="*/ 5475279 w 7274272"/>
              <a:gd name="connsiteY474" fmla="*/ 4857202 h 5326648"/>
              <a:gd name="connsiteX475" fmla="*/ 5166131 w 7274272"/>
              <a:gd name="connsiteY475" fmla="*/ 4832442 h 5326648"/>
              <a:gd name="connsiteX476" fmla="*/ 4976520 w 7274272"/>
              <a:gd name="connsiteY476" fmla="*/ 4811808 h 5326648"/>
              <a:gd name="connsiteX477" fmla="*/ 4865226 w 7274272"/>
              <a:gd name="connsiteY477" fmla="*/ 4820061 h 5326648"/>
              <a:gd name="connsiteX478" fmla="*/ 4843650 w 7274272"/>
              <a:gd name="connsiteY478" fmla="*/ 4819287 h 5326648"/>
              <a:gd name="connsiteX479" fmla="*/ 4807344 w 7274272"/>
              <a:gd name="connsiteY479" fmla="*/ 4817167 h 5326648"/>
              <a:gd name="connsiteX480" fmla="*/ 4807519 w 7274272"/>
              <a:gd name="connsiteY480" fmla="*/ 4815935 h 5326648"/>
              <a:gd name="connsiteX481" fmla="*/ 4796771 w 7274272"/>
              <a:gd name="connsiteY481" fmla="*/ 4815765 h 5326648"/>
              <a:gd name="connsiteX482" fmla="*/ 4793934 w 7274272"/>
              <a:gd name="connsiteY482" fmla="*/ 4815976 h 5326648"/>
              <a:gd name="connsiteX483" fmla="*/ 4764947 w 7274272"/>
              <a:gd name="connsiteY483" fmla="*/ 4813098 h 5326648"/>
              <a:gd name="connsiteX484" fmla="*/ 4745689 w 7274272"/>
              <a:gd name="connsiteY484" fmla="*/ 4807681 h 5326648"/>
              <a:gd name="connsiteX485" fmla="*/ 4758055 w 7274272"/>
              <a:gd name="connsiteY485" fmla="*/ 4799428 h 5326648"/>
              <a:gd name="connsiteX486" fmla="*/ 4584932 w 7274272"/>
              <a:gd name="connsiteY486" fmla="*/ 4815935 h 5326648"/>
              <a:gd name="connsiteX487" fmla="*/ 4771001 w 7274272"/>
              <a:gd name="connsiteY487" fmla="*/ 4817676 h 5326648"/>
              <a:gd name="connsiteX488" fmla="*/ 4793934 w 7274272"/>
              <a:gd name="connsiteY488" fmla="*/ 4815976 h 5326648"/>
              <a:gd name="connsiteX489" fmla="*/ 4803912 w 7274272"/>
              <a:gd name="connsiteY489" fmla="*/ 4816966 h 5326648"/>
              <a:gd name="connsiteX490" fmla="*/ 4807344 w 7274272"/>
              <a:gd name="connsiteY490" fmla="*/ 4817167 h 5326648"/>
              <a:gd name="connsiteX491" fmla="*/ 4806231 w 7274272"/>
              <a:gd name="connsiteY491" fmla="*/ 4825026 h 5326648"/>
              <a:gd name="connsiteX492" fmla="*/ 4762177 w 7274272"/>
              <a:gd name="connsiteY492" fmla="*/ 4840695 h 5326648"/>
              <a:gd name="connsiteX493" fmla="*/ 4960032 w 7274272"/>
              <a:gd name="connsiteY493" fmla="*/ 4857202 h 5326648"/>
              <a:gd name="connsiteX494" fmla="*/ 5162009 w 7274272"/>
              <a:gd name="connsiteY494" fmla="*/ 4877836 h 5326648"/>
              <a:gd name="connsiteX495" fmla="*/ 5396961 w 7274272"/>
              <a:gd name="connsiteY495" fmla="*/ 4906723 h 5326648"/>
              <a:gd name="connsiteX496" fmla="*/ 5199107 w 7274272"/>
              <a:gd name="connsiteY496" fmla="*/ 4906723 h 5326648"/>
              <a:gd name="connsiteX497" fmla="*/ 5075447 w 7274272"/>
              <a:gd name="connsiteY497" fmla="*/ 4890216 h 5326648"/>
              <a:gd name="connsiteX498" fmla="*/ 4955910 w 7274272"/>
              <a:gd name="connsiteY498" fmla="*/ 4890216 h 5326648"/>
              <a:gd name="connsiteX499" fmla="*/ 4988886 w 7274272"/>
              <a:gd name="connsiteY499" fmla="*/ 4894343 h 5326648"/>
              <a:gd name="connsiteX500" fmla="*/ 4778665 w 7274272"/>
              <a:gd name="connsiteY500" fmla="*/ 4877836 h 5326648"/>
              <a:gd name="connsiteX501" fmla="*/ 4667372 w 7274272"/>
              <a:gd name="connsiteY501" fmla="*/ 4853075 h 5326648"/>
              <a:gd name="connsiteX502" fmla="*/ 4675615 w 7274272"/>
              <a:gd name="connsiteY502" fmla="*/ 4844822 h 5326648"/>
              <a:gd name="connsiteX503" fmla="*/ 4486005 w 7274272"/>
              <a:gd name="connsiteY503" fmla="*/ 4828315 h 5326648"/>
              <a:gd name="connsiteX504" fmla="*/ 4395321 w 7274272"/>
              <a:gd name="connsiteY504" fmla="*/ 4824188 h 5326648"/>
              <a:gd name="connsiteX505" fmla="*/ 4432419 w 7274272"/>
              <a:gd name="connsiteY505" fmla="*/ 4820061 h 5326648"/>
              <a:gd name="connsiteX506" fmla="*/ 4415931 w 7274272"/>
              <a:gd name="connsiteY506" fmla="*/ 4791174 h 5326648"/>
              <a:gd name="connsiteX507" fmla="*/ 4481883 w 7274272"/>
              <a:gd name="connsiteY507" fmla="*/ 4770540 h 5326648"/>
              <a:gd name="connsiteX508" fmla="*/ 4317004 w 7274272"/>
              <a:gd name="connsiteY508" fmla="*/ 4758160 h 5326648"/>
              <a:gd name="connsiteX509" fmla="*/ 4292272 w 7274272"/>
              <a:gd name="connsiteY509" fmla="*/ 4754033 h 5326648"/>
              <a:gd name="connsiteX510" fmla="*/ 4238686 w 7274272"/>
              <a:gd name="connsiteY510" fmla="*/ 4766413 h 5326648"/>
              <a:gd name="connsiteX511" fmla="*/ 4321126 w 7274272"/>
              <a:gd name="connsiteY511" fmla="*/ 4787047 h 5326648"/>
              <a:gd name="connsiteX512" fmla="*/ 4168612 w 7274272"/>
              <a:gd name="connsiteY512" fmla="*/ 4791174 h 5326648"/>
              <a:gd name="connsiteX513" fmla="*/ 4180978 w 7274272"/>
              <a:gd name="connsiteY513" fmla="*/ 4795301 h 5326648"/>
              <a:gd name="connsiteX514" fmla="*/ 4069685 w 7274272"/>
              <a:gd name="connsiteY514" fmla="*/ 4836568 h 5326648"/>
              <a:gd name="connsiteX515" fmla="*/ 4094417 w 7274272"/>
              <a:gd name="connsiteY515" fmla="*/ 4853075 h 5326648"/>
              <a:gd name="connsiteX516" fmla="*/ 4069685 w 7274272"/>
              <a:gd name="connsiteY516" fmla="*/ 4873709 h 5326648"/>
              <a:gd name="connsiteX517" fmla="*/ 4135636 w 7274272"/>
              <a:gd name="connsiteY517" fmla="*/ 4869583 h 5326648"/>
              <a:gd name="connsiteX518" fmla="*/ 4098539 w 7274272"/>
              <a:gd name="connsiteY518" fmla="*/ 4853075 h 5326648"/>
              <a:gd name="connsiteX519" fmla="*/ 4197466 w 7274272"/>
              <a:gd name="connsiteY519" fmla="*/ 4840695 h 5326648"/>
              <a:gd name="connsiteX520" fmla="*/ 4180978 w 7274272"/>
              <a:gd name="connsiteY520" fmla="*/ 4848949 h 5326648"/>
              <a:gd name="connsiteX521" fmla="*/ 4226320 w 7274272"/>
              <a:gd name="connsiteY521" fmla="*/ 4844822 h 5326648"/>
              <a:gd name="connsiteX522" fmla="*/ 4218076 w 7274272"/>
              <a:gd name="connsiteY522" fmla="*/ 4840695 h 5326648"/>
              <a:gd name="connsiteX523" fmla="*/ 4292272 w 7274272"/>
              <a:gd name="connsiteY523" fmla="*/ 4861329 h 5326648"/>
              <a:gd name="connsiteX524" fmla="*/ 4284028 w 7274272"/>
              <a:gd name="connsiteY524" fmla="*/ 4869583 h 5326648"/>
              <a:gd name="connsiteX525" fmla="*/ 4333491 w 7274272"/>
              <a:gd name="connsiteY525" fmla="*/ 4853075 h 5326648"/>
              <a:gd name="connsiteX526" fmla="*/ 4325248 w 7274272"/>
              <a:gd name="connsiteY526" fmla="*/ 4844822 h 5326648"/>
              <a:gd name="connsiteX527" fmla="*/ 4382955 w 7274272"/>
              <a:gd name="connsiteY527" fmla="*/ 4832442 h 5326648"/>
              <a:gd name="connsiteX528" fmla="*/ 4296394 w 7274272"/>
              <a:gd name="connsiteY528" fmla="*/ 4877836 h 5326648"/>
              <a:gd name="connsiteX529" fmla="*/ 4646762 w 7274272"/>
              <a:gd name="connsiteY529" fmla="*/ 4857202 h 5326648"/>
              <a:gd name="connsiteX530" fmla="*/ 4370589 w 7274272"/>
              <a:gd name="connsiteY530" fmla="*/ 4906723 h 5326648"/>
              <a:gd name="connsiteX531" fmla="*/ 4391199 w 7274272"/>
              <a:gd name="connsiteY531" fmla="*/ 4910850 h 5326648"/>
              <a:gd name="connsiteX532" fmla="*/ 4300516 w 7274272"/>
              <a:gd name="connsiteY532" fmla="*/ 4923230 h 5326648"/>
              <a:gd name="connsiteX533" fmla="*/ 4486005 w 7274272"/>
              <a:gd name="connsiteY533" fmla="*/ 4931484 h 5326648"/>
              <a:gd name="connsiteX534" fmla="*/ 4329369 w 7274272"/>
              <a:gd name="connsiteY534" fmla="*/ 4956245 h 5326648"/>
              <a:gd name="connsiteX535" fmla="*/ 4337613 w 7274272"/>
              <a:gd name="connsiteY535" fmla="*/ 4960371 h 5326648"/>
              <a:gd name="connsiteX536" fmla="*/ 4292272 w 7274272"/>
              <a:gd name="connsiteY536" fmla="*/ 4956245 h 5326648"/>
              <a:gd name="connsiteX537" fmla="*/ 4317004 w 7274272"/>
              <a:gd name="connsiteY537" fmla="*/ 4952118 h 5326648"/>
              <a:gd name="connsiteX538" fmla="*/ 4135636 w 7274272"/>
              <a:gd name="connsiteY538" fmla="*/ 4952118 h 5326648"/>
              <a:gd name="connsiteX539" fmla="*/ 4164490 w 7274272"/>
              <a:gd name="connsiteY539" fmla="*/ 4931484 h 5326648"/>
              <a:gd name="connsiteX540" fmla="*/ 4032587 w 7274272"/>
              <a:gd name="connsiteY540" fmla="*/ 4956245 h 5326648"/>
              <a:gd name="connsiteX541" fmla="*/ 4082051 w 7274272"/>
              <a:gd name="connsiteY541" fmla="*/ 4960371 h 5326648"/>
              <a:gd name="connsiteX542" fmla="*/ 4011977 w 7274272"/>
              <a:gd name="connsiteY542" fmla="*/ 4976878 h 5326648"/>
              <a:gd name="connsiteX543" fmla="*/ 4115027 w 7274272"/>
              <a:gd name="connsiteY543" fmla="*/ 4981005 h 5326648"/>
              <a:gd name="connsiteX544" fmla="*/ 4123271 w 7274272"/>
              <a:gd name="connsiteY544" fmla="*/ 5001639 h 5326648"/>
              <a:gd name="connsiteX545" fmla="*/ 4020221 w 7274272"/>
              <a:gd name="connsiteY545" fmla="*/ 5009893 h 5326648"/>
              <a:gd name="connsiteX546" fmla="*/ 4077929 w 7274272"/>
              <a:gd name="connsiteY546" fmla="*/ 5026400 h 5326648"/>
              <a:gd name="connsiteX547" fmla="*/ 4073807 w 7274272"/>
              <a:gd name="connsiteY547" fmla="*/ 5018146 h 5326648"/>
              <a:gd name="connsiteX548" fmla="*/ 4597298 w 7274272"/>
              <a:gd name="connsiteY548" fmla="*/ 5018146 h 5326648"/>
              <a:gd name="connsiteX549" fmla="*/ 4457151 w 7274272"/>
              <a:gd name="connsiteY549" fmla="*/ 5030526 h 5326648"/>
              <a:gd name="connsiteX550" fmla="*/ 4556078 w 7274272"/>
              <a:gd name="connsiteY550" fmla="*/ 5042907 h 5326648"/>
              <a:gd name="connsiteX551" fmla="*/ 4444785 w 7274272"/>
              <a:gd name="connsiteY551" fmla="*/ 5051160 h 5326648"/>
              <a:gd name="connsiteX552" fmla="*/ 4457151 w 7274272"/>
              <a:gd name="connsiteY552" fmla="*/ 5047033 h 5326648"/>
              <a:gd name="connsiteX553" fmla="*/ 4387077 w 7274272"/>
              <a:gd name="connsiteY553" fmla="*/ 5067667 h 5326648"/>
              <a:gd name="connsiteX554" fmla="*/ 4428297 w 7274272"/>
              <a:gd name="connsiteY554" fmla="*/ 5080048 h 5326648"/>
              <a:gd name="connsiteX555" fmla="*/ 4300516 w 7274272"/>
              <a:gd name="connsiteY555" fmla="*/ 5100681 h 5326648"/>
              <a:gd name="connsiteX556" fmla="*/ 4135636 w 7274272"/>
              <a:gd name="connsiteY556" fmla="*/ 5071794 h 5326648"/>
              <a:gd name="connsiteX557" fmla="*/ 4218076 w 7274272"/>
              <a:gd name="connsiteY557" fmla="*/ 5059414 h 5326648"/>
              <a:gd name="connsiteX558" fmla="*/ 4040831 w 7274272"/>
              <a:gd name="connsiteY558" fmla="*/ 5047033 h 5326648"/>
              <a:gd name="connsiteX559" fmla="*/ 4069685 w 7274272"/>
              <a:gd name="connsiteY559" fmla="*/ 5042907 h 5326648"/>
              <a:gd name="connsiteX560" fmla="*/ 3867708 w 7274272"/>
              <a:gd name="connsiteY560" fmla="*/ 5051160 h 5326648"/>
              <a:gd name="connsiteX561" fmla="*/ 3871830 w 7274272"/>
              <a:gd name="connsiteY561" fmla="*/ 5047033 h 5326648"/>
              <a:gd name="connsiteX562" fmla="*/ 3793512 w 7274272"/>
              <a:gd name="connsiteY562" fmla="*/ 5055287 h 5326648"/>
              <a:gd name="connsiteX563" fmla="*/ 3711073 w 7274272"/>
              <a:gd name="connsiteY563" fmla="*/ 5059414 h 5326648"/>
              <a:gd name="connsiteX564" fmla="*/ 3616267 w 7274272"/>
              <a:gd name="connsiteY564" fmla="*/ 5055287 h 5326648"/>
              <a:gd name="connsiteX565" fmla="*/ 3946026 w 7274272"/>
              <a:gd name="connsiteY565" fmla="*/ 5084174 h 5326648"/>
              <a:gd name="connsiteX566" fmla="*/ 3554438 w 7274272"/>
              <a:gd name="connsiteY566" fmla="*/ 5071794 h 5326648"/>
              <a:gd name="connsiteX567" fmla="*/ 3279103 w 7274272"/>
              <a:gd name="connsiteY567" fmla="*/ 5090945 h 5326648"/>
              <a:gd name="connsiteX568" fmla="*/ 3218304 w 7274272"/>
              <a:gd name="connsiteY568" fmla="*/ 5088803 h 5326648"/>
              <a:gd name="connsiteX569" fmla="*/ 3220558 w 7274272"/>
              <a:gd name="connsiteY569" fmla="*/ 5088301 h 5326648"/>
              <a:gd name="connsiteX570" fmla="*/ 3204070 w 7274272"/>
              <a:gd name="connsiteY570" fmla="*/ 5088301 h 5326648"/>
              <a:gd name="connsiteX571" fmla="*/ 3218304 w 7274272"/>
              <a:gd name="connsiteY571" fmla="*/ 5088803 h 5326648"/>
              <a:gd name="connsiteX572" fmla="*/ 3183460 w 7274272"/>
              <a:gd name="connsiteY572" fmla="*/ 5096555 h 5326648"/>
              <a:gd name="connsiteX573" fmla="*/ 3377193 w 7274272"/>
              <a:gd name="connsiteY573" fmla="*/ 5121315 h 5326648"/>
              <a:gd name="connsiteX574" fmla="*/ 2932020 w 7274272"/>
              <a:gd name="connsiteY574" fmla="*/ 5129569 h 5326648"/>
              <a:gd name="connsiteX575" fmla="*/ 2676457 w 7274272"/>
              <a:gd name="connsiteY575" fmla="*/ 5141949 h 5326648"/>
              <a:gd name="connsiteX576" fmla="*/ 2635237 w 7274272"/>
              <a:gd name="connsiteY576" fmla="*/ 5154329 h 5326648"/>
              <a:gd name="connsiteX577" fmla="*/ 2639359 w 7274272"/>
              <a:gd name="connsiteY577" fmla="*/ 5150203 h 5326648"/>
              <a:gd name="connsiteX578" fmla="*/ 2610505 w 7274272"/>
              <a:gd name="connsiteY578" fmla="*/ 5158456 h 5326648"/>
              <a:gd name="connsiteX579" fmla="*/ 2626993 w 7274272"/>
              <a:gd name="connsiteY579" fmla="*/ 5158456 h 5326648"/>
              <a:gd name="connsiteX580" fmla="*/ 2495090 w 7274272"/>
              <a:gd name="connsiteY580" fmla="*/ 5154329 h 5326648"/>
              <a:gd name="connsiteX581" fmla="*/ 2602261 w 7274272"/>
              <a:gd name="connsiteY581" fmla="*/ 5141949 h 5326648"/>
              <a:gd name="connsiteX582" fmla="*/ 2816604 w 7274272"/>
              <a:gd name="connsiteY582" fmla="*/ 5096555 h 5326648"/>
              <a:gd name="connsiteX583" fmla="*/ 2585774 w 7274272"/>
              <a:gd name="connsiteY583" fmla="*/ 5129569 h 5326648"/>
              <a:gd name="connsiteX584" fmla="*/ 2598140 w 7274272"/>
              <a:gd name="connsiteY584" fmla="*/ 5117188 h 5326648"/>
              <a:gd name="connsiteX585" fmla="*/ 2556919 w 7274272"/>
              <a:gd name="connsiteY585" fmla="*/ 5125442 h 5326648"/>
              <a:gd name="connsiteX586" fmla="*/ 2437382 w 7274272"/>
              <a:gd name="connsiteY586" fmla="*/ 5141949 h 5326648"/>
              <a:gd name="connsiteX587" fmla="*/ 2243649 w 7274272"/>
              <a:gd name="connsiteY587" fmla="*/ 5179090 h 5326648"/>
              <a:gd name="connsiteX588" fmla="*/ 2317845 w 7274272"/>
              <a:gd name="connsiteY588" fmla="*/ 5158456 h 5326648"/>
              <a:gd name="connsiteX589" fmla="*/ 1794354 w 7274272"/>
              <a:gd name="connsiteY589" fmla="*/ 5166710 h 5326648"/>
              <a:gd name="connsiteX590" fmla="*/ 1963355 w 7274272"/>
              <a:gd name="connsiteY590" fmla="*/ 5183217 h 5326648"/>
              <a:gd name="connsiteX591" fmla="*/ 1934501 w 7274272"/>
              <a:gd name="connsiteY591" fmla="*/ 5199724 h 5326648"/>
              <a:gd name="connsiteX592" fmla="*/ 1992209 w 7274272"/>
              <a:gd name="connsiteY592" fmla="*/ 5220358 h 5326648"/>
              <a:gd name="connsiteX593" fmla="*/ 1893281 w 7274272"/>
              <a:gd name="connsiteY593" fmla="*/ 5195597 h 5326648"/>
              <a:gd name="connsiteX594" fmla="*/ 1918013 w 7274272"/>
              <a:gd name="connsiteY594" fmla="*/ 5191470 h 5326648"/>
              <a:gd name="connsiteX595" fmla="*/ 1847940 w 7274272"/>
              <a:gd name="connsiteY595" fmla="*/ 5187343 h 5326648"/>
              <a:gd name="connsiteX596" fmla="*/ 1876793 w 7274272"/>
              <a:gd name="connsiteY596" fmla="*/ 5195597 h 5326648"/>
              <a:gd name="connsiteX597" fmla="*/ 1600621 w 7274272"/>
              <a:gd name="connsiteY597" fmla="*/ 5203850 h 5326648"/>
              <a:gd name="connsiteX598" fmla="*/ 1645963 w 7274272"/>
              <a:gd name="connsiteY598" fmla="*/ 5216231 h 5326648"/>
              <a:gd name="connsiteX599" fmla="*/ 1637719 w 7274272"/>
              <a:gd name="connsiteY599" fmla="*/ 5220358 h 5326648"/>
              <a:gd name="connsiteX600" fmla="*/ 1946867 w 7274272"/>
              <a:gd name="connsiteY600" fmla="*/ 5224484 h 5326648"/>
              <a:gd name="connsiteX601" fmla="*/ 1856184 w 7274272"/>
              <a:gd name="connsiteY601" fmla="*/ 5236865 h 5326648"/>
              <a:gd name="connsiteX602" fmla="*/ 1856184 w 7274272"/>
              <a:gd name="connsiteY602" fmla="*/ 5240991 h 5326648"/>
              <a:gd name="connsiteX603" fmla="*/ 2037551 w 7274272"/>
              <a:gd name="connsiteY603" fmla="*/ 5249245 h 5326648"/>
              <a:gd name="connsiteX604" fmla="*/ 1983965 w 7274272"/>
              <a:gd name="connsiteY604" fmla="*/ 5269879 h 5326648"/>
              <a:gd name="connsiteX605" fmla="*/ 2033429 w 7274272"/>
              <a:gd name="connsiteY605" fmla="*/ 5274005 h 5326648"/>
              <a:gd name="connsiteX606" fmla="*/ 1608865 w 7274272"/>
              <a:gd name="connsiteY606" fmla="*/ 5290513 h 5326648"/>
              <a:gd name="connsiteX607" fmla="*/ 1629475 w 7274272"/>
              <a:gd name="connsiteY607" fmla="*/ 5298766 h 5326648"/>
              <a:gd name="connsiteX608" fmla="*/ 1588255 w 7274272"/>
              <a:gd name="connsiteY608" fmla="*/ 5282259 h 5326648"/>
              <a:gd name="connsiteX609" fmla="*/ 1575889 w 7274272"/>
              <a:gd name="connsiteY609" fmla="*/ 5302893 h 5326648"/>
              <a:gd name="connsiteX610" fmla="*/ 1571767 w 7274272"/>
              <a:gd name="connsiteY610" fmla="*/ 5274005 h 5326648"/>
              <a:gd name="connsiteX611" fmla="*/ 1270863 w 7274272"/>
              <a:gd name="connsiteY611" fmla="*/ 5278132 h 5326648"/>
              <a:gd name="connsiteX612" fmla="*/ 1373912 w 7274272"/>
              <a:gd name="connsiteY612" fmla="*/ 5323527 h 5326648"/>
              <a:gd name="connsiteX613" fmla="*/ 1122472 w 7274272"/>
              <a:gd name="connsiteY613" fmla="*/ 5261625 h 5326648"/>
              <a:gd name="connsiteX614" fmla="*/ 1151326 w 7274272"/>
              <a:gd name="connsiteY614" fmla="*/ 5286386 h 5326648"/>
              <a:gd name="connsiteX615" fmla="*/ 986446 w 7274272"/>
              <a:gd name="connsiteY615" fmla="*/ 5220358 h 5326648"/>
              <a:gd name="connsiteX616" fmla="*/ 879275 w 7274272"/>
              <a:gd name="connsiteY616" fmla="*/ 5170836 h 5326648"/>
              <a:gd name="connsiteX617" fmla="*/ 545395 w 7274272"/>
              <a:gd name="connsiteY617" fmla="*/ 4952118 h 5326648"/>
              <a:gd name="connsiteX618" fmla="*/ 714396 w 7274272"/>
              <a:gd name="connsiteY618" fmla="*/ 5055287 h 5326648"/>
              <a:gd name="connsiteX619" fmla="*/ 673176 w 7274272"/>
              <a:gd name="connsiteY619" fmla="*/ 4976878 h 5326648"/>
              <a:gd name="connsiteX620" fmla="*/ 751494 w 7274272"/>
              <a:gd name="connsiteY620" fmla="*/ 4989259 h 5326648"/>
              <a:gd name="connsiteX621" fmla="*/ 681420 w 7274272"/>
              <a:gd name="connsiteY621" fmla="*/ 4935611 h 5326648"/>
              <a:gd name="connsiteX622" fmla="*/ 858665 w 7274272"/>
              <a:gd name="connsiteY622" fmla="*/ 4997512 h 5326648"/>
              <a:gd name="connsiteX623" fmla="*/ 813323 w 7274272"/>
              <a:gd name="connsiteY623" fmla="*/ 4985132 h 5326648"/>
              <a:gd name="connsiteX624" fmla="*/ 1081252 w 7274272"/>
              <a:gd name="connsiteY624" fmla="*/ 5059414 h 5326648"/>
              <a:gd name="connsiteX625" fmla="*/ 994690 w 7274272"/>
              <a:gd name="connsiteY625" fmla="*/ 5075921 h 5326648"/>
              <a:gd name="connsiteX626" fmla="*/ 1011178 w 7274272"/>
              <a:gd name="connsiteY626" fmla="*/ 5084174 h 5326648"/>
              <a:gd name="connsiteX627" fmla="*/ 994690 w 7274272"/>
              <a:gd name="connsiteY627" fmla="*/ 5092428 h 5326648"/>
              <a:gd name="connsiteX628" fmla="*/ 1361546 w 7274272"/>
              <a:gd name="connsiteY628" fmla="*/ 5104808 h 5326648"/>
              <a:gd name="connsiteX629" fmla="*/ 1163692 w 7274272"/>
              <a:gd name="connsiteY629" fmla="*/ 5063540 h 5326648"/>
              <a:gd name="connsiteX630" fmla="*/ 953471 w 7274272"/>
              <a:gd name="connsiteY630" fmla="*/ 5001639 h 5326648"/>
              <a:gd name="connsiteX631" fmla="*/ 1089496 w 7274272"/>
              <a:gd name="connsiteY631" fmla="*/ 5001639 h 5326648"/>
              <a:gd name="connsiteX632" fmla="*/ 1007056 w 7274272"/>
              <a:gd name="connsiteY632" fmla="*/ 4976878 h 5326648"/>
              <a:gd name="connsiteX633" fmla="*/ 1048276 w 7274272"/>
              <a:gd name="connsiteY633" fmla="*/ 4997512 h 5326648"/>
              <a:gd name="connsiteX634" fmla="*/ 986446 w 7274272"/>
              <a:gd name="connsiteY634" fmla="*/ 4976878 h 5326648"/>
              <a:gd name="connsiteX635" fmla="*/ 965837 w 7274272"/>
              <a:gd name="connsiteY635" fmla="*/ 4972752 h 5326648"/>
              <a:gd name="connsiteX636" fmla="*/ 974081 w 7274272"/>
              <a:gd name="connsiteY636" fmla="*/ 4968625 h 5326648"/>
              <a:gd name="connsiteX637" fmla="*/ 800958 w 7274272"/>
              <a:gd name="connsiteY637" fmla="*/ 4927357 h 5326648"/>
              <a:gd name="connsiteX638" fmla="*/ 887519 w 7274272"/>
              <a:gd name="connsiteY638" fmla="*/ 4964498 h 5326648"/>
              <a:gd name="connsiteX639" fmla="*/ 866909 w 7274272"/>
              <a:gd name="connsiteY639" fmla="*/ 4968625 h 5326648"/>
              <a:gd name="connsiteX640" fmla="*/ 714396 w 7274272"/>
              <a:gd name="connsiteY640" fmla="*/ 4844822 h 5326648"/>
              <a:gd name="connsiteX641" fmla="*/ 677298 w 7274272"/>
              <a:gd name="connsiteY641" fmla="*/ 4815935 h 5326648"/>
              <a:gd name="connsiteX642" fmla="*/ 805080 w 7274272"/>
              <a:gd name="connsiteY642" fmla="*/ 4865456 h 5326648"/>
              <a:gd name="connsiteX643" fmla="*/ 710274 w 7274272"/>
              <a:gd name="connsiteY643" fmla="*/ 4807681 h 5326648"/>
              <a:gd name="connsiteX644" fmla="*/ 561883 w 7274272"/>
              <a:gd name="connsiteY644" fmla="*/ 4791174 h 5326648"/>
              <a:gd name="connsiteX645" fmla="*/ 566005 w 7274272"/>
              <a:gd name="connsiteY645" fmla="*/ 4766413 h 5326648"/>
              <a:gd name="connsiteX646" fmla="*/ 586615 w 7274272"/>
              <a:gd name="connsiteY646" fmla="*/ 4782920 h 5326648"/>
              <a:gd name="connsiteX647" fmla="*/ 726762 w 7274272"/>
              <a:gd name="connsiteY647" fmla="*/ 4774667 h 5326648"/>
              <a:gd name="connsiteX648" fmla="*/ 677298 w 7274272"/>
              <a:gd name="connsiteY648" fmla="*/ 4745780 h 5326648"/>
              <a:gd name="connsiteX649" fmla="*/ 697908 w 7274272"/>
              <a:gd name="connsiteY649" fmla="*/ 4725146 h 5326648"/>
              <a:gd name="connsiteX650" fmla="*/ 689664 w 7274272"/>
              <a:gd name="connsiteY650" fmla="*/ 4733399 h 5326648"/>
              <a:gd name="connsiteX651" fmla="*/ 796836 w 7274272"/>
              <a:gd name="connsiteY651" fmla="*/ 4749906 h 5326648"/>
              <a:gd name="connsiteX652" fmla="*/ 722640 w 7274272"/>
              <a:gd name="connsiteY652" fmla="*/ 4708639 h 5326648"/>
              <a:gd name="connsiteX653" fmla="*/ 763860 w 7274272"/>
              <a:gd name="connsiteY653" fmla="*/ 4704512 h 5326648"/>
              <a:gd name="connsiteX654" fmla="*/ 697908 w 7274272"/>
              <a:gd name="connsiteY654" fmla="*/ 4671498 h 5326648"/>
              <a:gd name="connsiteX655" fmla="*/ 730884 w 7274272"/>
              <a:gd name="connsiteY655" fmla="*/ 4654991 h 5326648"/>
              <a:gd name="connsiteX656" fmla="*/ 458834 w 7274272"/>
              <a:gd name="connsiteY656" fmla="*/ 4621977 h 5326648"/>
              <a:gd name="connsiteX657" fmla="*/ 669054 w 7274272"/>
              <a:gd name="connsiteY657" fmla="*/ 4617850 h 5326648"/>
              <a:gd name="connsiteX658" fmla="*/ 809202 w 7274272"/>
              <a:gd name="connsiteY658" fmla="*/ 4609596 h 5326648"/>
              <a:gd name="connsiteX659" fmla="*/ 762829 w 7274272"/>
              <a:gd name="connsiteY659" fmla="*/ 4599279 h 5326648"/>
              <a:gd name="connsiteX660" fmla="*/ 739978 w 7274272"/>
              <a:gd name="connsiteY660" fmla="*/ 4600062 h 5326648"/>
              <a:gd name="connsiteX661" fmla="*/ 743765 w 7274272"/>
              <a:gd name="connsiteY661" fmla="*/ 4599795 h 5326648"/>
              <a:gd name="connsiteX662" fmla="*/ 767982 w 7274272"/>
              <a:gd name="connsiteY662" fmla="*/ 4588963 h 5326648"/>
              <a:gd name="connsiteX663" fmla="*/ 570127 w 7274272"/>
              <a:gd name="connsiteY663" fmla="*/ 4489920 h 5326648"/>
              <a:gd name="connsiteX664" fmla="*/ 784470 w 7274272"/>
              <a:gd name="connsiteY664" fmla="*/ 4527061 h 5326648"/>
              <a:gd name="connsiteX665" fmla="*/ 714396 w 7274272"/>
              <a:gd name="connsiteY665" fmla="*/ 4498174 h 5326648"/>
              <a:gd name="connsiteX666" fmla="*/ 772104 w 7274272"/>
              <a:gd name="connsiteY666" fmla="*/ 4481667 h 5326648"/>
              <a:gd name="connsiteX667" fmla="*/ 722640 w 7274272"/>
              <a:gd name="connsiteY667" fmla="*/ 4440399 h 5326648"/>
              <a:gd name="connsiteX668" fmla="*/ 784470 w 7274272"/>
              <a:gd name="connsiteY668" fmla="*/ 4432145 h 5326648"/>
              <a:gd name="connsiteX669" fmla="*/ 677298 w 7274272"/>
              <a:gd name="connsiteY669" fmla="*/ 4395005 h 5326648"/>
              <a:gd name="connsiteX670" fmla="*/ 706152 w 7274272"/>
              <a:gd name="connsiteY670" fmla="*/ 4395005 h 5326648"/>
              <a:gd name="connsiteX671" fmla="*/ 681420 w 7274272"/>
              <a:gd name="connsiteY671" fmla="*/ 4378498 h 5326648"/>
              <a:gd name="connsiteX672" fmla="*/ 780348 w 7274272"/>
              <a:gd name="connsiteY672" fmla="*/ 4390878 h 5326648"/>
              <a:gd name="connsiteX673" fmla="*/ 718518 w 7274272"/>
              <a:gd name="connsiteY673" fmla="*/ 4366117 h 5326648"/>
              <a:gd name="connsiteX674" fmla="*/ 747372 w 7274272"/>
              <a:gd name="connsiteY674" fmla="*/ 4349610 h 5326648"/>
              <a:gd name="connsiteX675" fmla="*/ 594859 w 7274272"/>
              <a:gd name="connsiteY675" fmla="*/ 4324850 h 5326648"/>
              <a:gd name="connsiteX676" fmla="*/ 697908 w 7274272"/>
              <a:gd name="connsiteY676" fmla="*/ 4295962 h 5326648"/>
              <a:gd name="connsiteX677" fmla="*/ 681420 w 7274272"/>
              <a:gd name="connsiteY677" fmla="*/ 4291835 h 5326648"/>
              <a:gd name="connsiteX678" fmla="*/ 730884 w 7274272"/>
              <a:gd name="connsiteY678" fmla="*/ 4283582 h 5326648"/>
              <a:gd name="connsiteX679" fmla="*/ 697908 w 7274272"/>
              <a:gd name="connsiteY679" fmla="*/ 4271202 h 5326648"/>
              <a:gd name="connsiteX680" fmla="*/ 718518 w 7274272"/>
              <a:gd name="connsiteY680" fmla="*/ 4262948 h 5326648"/>
              <a:gd name="connsiteX681" fmla="*/ 706152 w 7274272"/>
              <a:gd name="connsiteY681" fmla="*/ 4246441 h 5326648"/>
              <a:gd name="connsiteX682" fmla="*/ 928739 w 7274272"/>
              <a:gd name="connsiteY682" fmla="*/ 4229934 h 5326648"/>
              <a:gd name="connsiteX683" fmla="*/ 772104 w 7274272"/>
              <a:gd name="connsiteY683" fmla="*/ 4213427 h 5326648"/>
              <a:gd name="connsiteX684" fmla="*/ 780348 w 7274272"/>
              <a:gd name="connsiteY684" fmla="*/ 4217554 h 5326648"/>
              <a:gd name="connsiteX685" fmla="*/ 689664 w 7274272"/>
              <a:gd name="connsiteY685" fmla="*/ 4209300 h 5326648"/>
              <a:gd name="connsiteX686" fmla="*/ 702030 w 7274272"/>
              <a:gd name="connsiteY686" fmla="*/ 4201047 h 5326648"/>
              <a:gd name="connsiteX687" fmla="*/ 524785 w 7274272"/>
              <a:gd name="connsiteY687" fmla="*/ 4188666 h 5326648"/>
              <a:gd name="connsiteX688" fmla="*/ 747372 w 7274272"/>
              <a:gd name="connsiteY688" fmla="*/ 4151525 h 5326648"/>
              <a:gd name="connsiteX689" fmla="*/ 726762 w 7274272"/>
              <a:gd name="connsiteY689" fmla="*/ 4147399 h 5326648"/>
              <a:gd name="connsiteX690" fmla="*/ 850421 w 7274272"/>
              <a:gd name="connsiteY690" fmla="*/ 4135018 h 5326648"/>
              <a:gd name="connsiteX691" fmla="*/ 607225 w 7274272"/>
              <a:gd name="connsiteY691" fmla="*/ 4135018 h 5326648"/>
              <a:gd name="connsiteX692" fmla="*/ 990568 w 7274272"/>
              <a:gd name="connsiteY692" fmla="*/ 4040103 h 5326648"/>
              <a:gd name="connsiteX693" fmla="*/ 833933 w 7274272"/>
              <a:gd name="connsiteY693" fmla="*/ 4081370 h 5326648"/>
              <a:gd name="connsiteX694" fmla="*/ 697908 w 7274272"/>
              <a:gd name="connsiteY694" fmla="*/ 4081370 h 5326648"/>
              <a:gd name="connsiteX695" fmla="*/ 796836 w 7274272"/>
              <a:gd name="connsiteY695" fmla="*/ 4048356 h 5326648"/>
              <a:gd name="connsiteX696" fmla="*/ 743250 w 7274272"/>
              <a:gd name="connsiteY696" fmla="*/ 4031849 h 5326648"/>
              <a:gd name="connsiteX697" fmla="*/ 685542 w 7274272"/>
              <a:gd name="connsiteY697" fmla="*/ 4023596 h 5326648"/>
              <a:gd name="connsiteX698" fmla="*/ 714396 w 7274272"/>
              <a:gd name="connsiteY698" fmla="*/ 4035976 h 5326648"/>
              <a:gd name="connsiteX699" fmla="*/ 574249 w 7274272"/>
              <a:gd name="connsiteY699" fmla="*/ 4048356 h 5326648"/>
              <a:gd name="connsiteX700" fmla="*/ 586615 w 7274272"/>
              <a:gd name="connsiteY700" fmla="*/ 4031849 h 5326648"/>
              <a:gd name="connsiteX701" fmla="*/ 549517 w 7274272"/>
              <a:gd name="connsiteY701" fmla="*/ 4019469 h 5326648"/>
              <a:gd name="connsiteX702" fmla="*/ 636079 w 7274272"/>
              <a:gd name="connsiteY702" fmla="*/ 4011215 h 5326648"/>
              <a:gd name="connsiteX703" fmla="*/ 627835 w 7274272"/>
              <a:gd name="connsiteY703" fmla="*/ 4002962 h 5326648"/>
              <a:gd name="connsiteX704" fmla="*/ 714396 w 7274272"/>
              <a:gd name="connsiteY704" fmla="*/ 3994708 h 5326648"/>
              <a:gd name="connsiteX705" fmla="*/ 631957 w 7274272"/>
              <a:gd name="connsiteY705" fmla="*/ 3978201 h 5326648"/>
              <a:gd name="connsiteX706" fmla="*/ 854543 w 7274272"/>
              <a:gd name="connsiteY706" fmla="*/ 3974074 h 5326648"/>
              <a:gd name="connsiteX707" fmla="*/ 710274 w 7274272"/>
              <a:gd name="connsiteY707" fmla="*/ 3936934 h 5326648"/>
              <a:gd name="connsiteX708" fmla="*/ 537151 w 7274272"/>
              <a:gd name="connsiteY708" fmla="*/ 3924553 h 5326648"/>
              <a:gd name="connsiteX709" fmla="*/ 673176 w 7274272"/>
              <a:gd name="connsiteY709" fmla="*/ 3928680 h 5326648"/>
              <a:gd name="connsiteX710" fmla="*/ 751494 w 7274272"/>
              <a:gd name="connsiteY710" fmla="*/ 3862652 h 5326648"/>
              <a:gd name="connsiteX711" fmla="*/ 475321 w 7274272"/>
              <a:gd name="connsiteY711" fmla="*/ 3916300 h 5326648"/>
              <a:gd name="connsiteX712" fmla="*/ 767982 w 7274272"/>
              <a:gd name="connsiteY712" fmla="*/ 3825511 h 5326648"/>
              <a:gd name="connsiteX713" fmla="*/ 619591 w 7274272"/>
              <a:gd name="connsiteY713" fmla="*/ 3800750 h 5326648"/>
              <a:gd name="connsiteX714" fmla="*/ 718518 w 7274272"/>
              <a:gd name="connsiteY714" fmla="*/ 3784243 h 5326648"/>
              <a:gd name="connsiteX715" fmla="*/ 726762 w 7274272"/>
              <a:gd name="connsiteY715" fmla="*/ 3759483 h 5326648"/>
              <a:gd name="connsiteX716" fmla="*/ 784470 w 7274272"/>
              <a:gd name="connsiteY716" fmla="*/ 3759483 h 5326648"/>
              <a:gd name="connsiteX717" fmla="*/ 697908 w 7274272"/>
              <a:gd name="connsiteY717" fmla="*/ 3747102 h 5326648"/>
              <a:gd name="connsiteX718" fmla="*/ 747372 w 7274272"/>
              <a:gd name="connsiteY718" fmla="*/ 3726469 h 5326648"/>
              <a:gd name="connsiteX719" fmla="*/ 640200 w 7274272"/>
              <a:gd name="connsiteY719" fmla="*/ 3742976 h 5326648"/>
              <a:gd name="connsiteX720" fmla="*/ 681420 w 7274272"/>
              <a:gd name="connsiteY720" fmla="*/ 3747102 h 5326648"/>
              <a:gd name="connsiteX721" fmla="*/ 586615 w 7274272"/>
              <a:gd name="connsiteY721" fmla="*/ 3763609 h 5326648"/>
              <a:gd name="connsiteX722" fmla="*/ 640200 w 7274272"/>
              <a:gd name="connsiteY722" fmla="*/ 3726469 h 5326648"/>
              <a:gd name="connsiteX723" fmla="*/ 603103 w 7274272"/>
              <a:gd name="connsiteY723" fmla="*/ 3730595 h 5326648"/>
              <a:gd name="connsiteX724" fmla="*/ 751494 w 7274272"/>
              <a:gd name="connsiteY724" fmla="*/ 3689328 h 5326648"/>
              <a:gd name="connsiteX725" fmla="*/ 763860 w 7274272"/>
              <a:gd name="connsiteY725" fmla="*/ 3672821 h 5326648"/>
              <a:gd name="connsiteX726" fmla="*/ 471199 w 7274272"/>
              <a:gd name="connsiteY726" fmla="*/ 3747102 h 5326648"/>
              <a:gd name="connsiteX727" fmla="*/ 273345 w 7274272"/>
              <a:gd name="connsiteY727" fmla="*/ 3854398 h 5326648"/>
              <a:gd name="connsiteX728" fmla="*/ 487687 w 7274272"/>
              <a:gd name="connsiteY728" fmla="*/ 3701708 h 5326648"/>
              <a:gd name="connsiteX729" fmla="*/ 681420 w 7274272"/>
              <a:gd name="connsiteY729" fmla="*/ 3590285 h 5326648"/>
              <a:gd name="connsiteX730" fmla="*/ 631957 w 7274272"/>
              <a:gd name="connsiteY730" fmla="*/ 3598539 h 5326648"/>
              <a:gd name="connsiteX731" fmla="*/ 627835 w 7274272"/>
              <a:gd name="connsiteY731" fmla="*/ 3598539 h 5326648"/>
              <a:gd name="connsiteX732" fmla="*/ 574249 w 7274272"/>
              <a:gd name="connsiteY732" fmla="*/ 3602666 h 5326648"/>
              <a:gd name="connsiteX733" fmla="*/ 594859 w 7274272"/>
              <a:gd name="connsiteY733" fmla="*/ 3606792 h 5326648"/>
              <a:gd name="connsiteX734" fmla="*/ 446468 w 7274272"/>
              <a:gd name="connsiteY734" fmla="*/ 3672821 h 5326648"/>
              <a:gd name="connsiteX735" fmla="*/ 491809 w 7274272"/>
              <a:gd name="connsiteY735" fmla="*/ 3635680 h 5326648"/>
              <a:gd name="connsiteX736" fmla="*/ 392882 w 7274272"/>
              <a:gd name="connsiteY736" fmla="*/ 3656314 h 5326648"/>
              <a:gd name="connsiteX737" fmla="*/ 376394 w 7274272"/>
              <a:gd name="connsiteY737" fmla="*/ 3664567 h 5326648"/>
              <a:gd name="connsiteX738" fmla="*/ 380516 w 7274272"/>
              <a:gd name="connsiteY738" fmla="*/ 3652187 h 5326648"/>
              <a:gd name="connsiteX739" fmla="*/ 265101 w 7274272"/>
              <a:gd name="connsiteY739" fmla="*/ 3767736 h 5326648"/>
              <a:gd name="connsiteX740" fmla="*/ 265101 w 7274272"/>
              <a:gd name="connsiteY740" fmla="*/ 3718215 h 5326648"/>
              <a:gd name="connsiteX741" fmla="*/ 244491 w 7274272"/>
              <a:gd name="connsiteY741" fmla="*/ 3738849 h 5326648"/>
              <a:gd name="connsiteX742" fmla="*/ 397004 w 7274272"/>
              <a:gd name="connsiteY742" fmla="*/ 3536637 h 5326648"/>
              <a:gd name="connsiteX743" fmla="*/ 277467 w 7274272"/>
              <a:gd name="connsiteY743" fmla="*/ 3606792 h 5326648"/>
              <a:gd name="connsiteX744" fmla="*/ 293954 w 7274272"/>
              <a:gd name="connsiteY744" fmla="*/ 3582032 h 5326648"/>
              <a:gd name="connsiteX745" fmla="*/ 190905 w 7274272"/>
              <a:gd name="connsiteY745" fmla="*/ 3668694 h 5326648"/>
              <a:gd name="connsiteX746" fmla="*/ 215637 w 7274272"/>
              <a:gd name="connsiteY746" fmla="*/ 3643933 h 5326648"/>
              <a:gd name="connsiteX747" fmla="*/ 133197 w 7274272"/>
              <a:gd name="connsiteY747" fmla="*/ 3693454 h 5326648"/>
              <a:gd name="connsiteX748" fmla="*/ 281589 w 7274272"/>
              <a:gd name="connsiteY748" fmla="*/ 3540764 h 5326648"/>
              <a:gd name="connsiteX749" fmla="*/ 244491 w 7274272"/>
              <a:gd name="connsiteY749" fmla="*/ 3565525 h 5326648"/>
              <a:gd name="connsiteX750" fmla="*/ 269223 w 7274272"/>
              <a:gd name="connsiteY750" fmla="*/ 3511877 h 5326648"/>
              <a:gd name="connsiteX751" fmla="*/ 277467 w 7274272"/>
              <a:gd name="connsiteY751" fmla="*/ 3524257 h 5326648"/>
              <a:gd name="connsiteX752" fmla="*/ 314564 w 7274272"/>
              <a:gd name="connsiteY752" fmla="*/ 3458229 h 5326648"/>
              <a:gd name="connsiteX753" fmla="*/ 215637 w 7274272"/>
              <a:gd name="connsiteY753" fmla="*/ 3495370 h 5326648"/>
              <a:gd name="connsiteX754" fmla="*/ 260979 w 7274272"/>
              <a:gd name="connsiteY754" fmla="*/ 3404581 h 5326648"/>
              <a:gd name="connsiteX755" fmla="*/ 223881 w 7274272"/>
              <a:gd name="connsiteY755" fmla="*/ 3458229 h 5326648"/>
              <a:gd name="connsiteX756" fmla="*/ 178539 w 7274272"/>
              <a:gd name="connsiteY756" fmla="*/ 3470609 h 5326648"/>
              <a:gd name="connsiteX757" fmla="*/ 50758 w 7274272"/>
              <a:gd name="connsiteY757" fmla="*/ 3553144 h 5326648"/>
              <a:gd name="connsiteX758" fmla="*/ 54880 w 7274272"/>
              <a:gd name="connsiteY758" fmla="*/ 3499497 h 5326648"/>
              <a:gd name="connsiteX759" fmla="*/ 13660 w 7274272"/>
              <a:gd name="connsiteY759" fmla="*/ 3516004 h 5326648"/>
              <a:gd name="connsiteX760" fmla="*/ 5416 w 7274272"/>
              <a:gd name="connsiteY760" fmla="*/ 3437595 h 5326648"/>
              <a:gd name="connsiteX761" fmla="*/ 96100 w 7274272"/>
              <a:gd name="connsiteY761" fmla="*/ 3239510 h 5326648"/>
              <a:gd name="connsiteX762" fmla="*/ 273345 w 7274272"/>
              <a:gd name="connsiteY762" fmla="*/ 3062060 h 5326648"/>
              <a:gd name="connsiteX763" fmla="*/ 372272 w 7274272"/>
              <a:gd name="connsiteY763" fmla="*/ 2967144 h 5326648"/>
              <a:gd name="connsiteX764" fmla="*/ 458834 w 7274272"/>
              <a:gd name="connsiteY764" fmla="*/ 2921750 h 5326648"/>
              <a:gd name="connsiteX765" fmla="*/ 343418 w 7274272"/>
              <a:gd name="connsiteY765" fmla="*/ 2905242 h 5326648"/>
              <a:gd name="connsiteX766" fmla="*/ 648444 w 7274272"/>
              <a:gd name="connsiteY766" fmla="*/ 2839214 h 5326648"/>
              <a:gd name="connsiteX767" fmla="*/ 603103 w 7274272"/>
              <a:gd name="connsiteY767" fmla="*/ 2818580 h 5326648"/>
              <a:gd name="connsiteX768" fmla="*/ 759738 w 7274272"/>
              <a:gd name="connsiteY768" fmla="*/ 2806200 h 5326648"/>
              <a:gd name="connsiteX769" fmla="*/ 648444 w 7274272"/>
              <a:gd name="connsiteY769" fmla="*/ 2781440 h 5326648"/>
              <a:gd name="connsiteX770" fmla="*/ 660810 w 7274272"/>
              <a:gd name="connsiteY770" fmla="*/ 2764932 h 5326648"/>
              <a:gd name="connsiteX771" fmla="*/ 528907 w 7274272"/>
              <a:gd name="connsiteY771" fmla="*/ 2760806 h 5326648"/>
              <a:gd name="connsiteX772" fmla="*/ 780348 w 7274272"/>
              <a:gd name="connsiteY772" fmla="*/ 2690651 h 5326648"/>
              <a:gd name="connsiteX773" fmla="*/ 607225 w 7274272"/>
              <a:gd name="connsiteY773" fmla="*/ 2670017 h 5326648"/>
              <a:gd name="connsiteX774" fmla="*/ 714396 w 7274272"/>
              <a:gd name="connsiteY774" fmla="*/ 2649383 h 5326648"/>
              <a:gd name="connsiteX775" fmla="*/ 603103 w 7274272"/>
              <a:gd name="connsiteY775" fmla="*/ 2624622 h 5326648"/>
              <a:gd name="connsiteX776" fmla="*/ 656688 w 7274272"/>
              <a:gd name="connsiteY776" fmla="*/ 2624622 h 5326648"/>
              <a:gd name="connsiteX777" fmla="*/ 652566 w 7274272"/>
              <a:gd name="connsiteY777" fmla="*/ 2608115 h 5326648"/>
              <a:gd name="connsiteX778" fmla="*/ 718518 w 7274272"/>
              <a:gd name="connsiteY778" fmla="*/ 2641130 h 5326648"/>
              <a:gd name="connsiteX779" fmla="*/ 838055 w 7274272"/>
              <a:gd name="connsiteY779" fmla="*/ 2653510 h 5326648"/>
              <a:gd name="connsiteX780" fmla="*/ 932861 w 7274272"/>
              <a:gd name="connsiteY780" fmla="*/ 2653510 h 5326648"/>
              <a:gd name="connsiteX781" fmla="*/ 904007 w 7274272"/>
              <a:gd name="connsiteY781" fmla="*/ 2620496 h 5326648"/>
              <a:gd name="connsiteX782" fmla="*/ 941105 w 7274272"/>
              <a:gd name="connsiteY782" fmla="*/ 2624622 h 5326648"/>
              <a:gd name="connsiteX783" fmla="*/ 792714 w 7274272"/>
              <a:gd name="connsiteY783" fmla="*/ 2620496 h 5326648"/>
              <a:gd name="connsiteX784" fmla="*/ 615469 w 7274272"/>
              <a:gd name="connsiteY784" fmla="*/ 2579228 h 5326648"/>
              <a:gd name="connsiteX785" fmla="*/ 916373 w 7274272"/>
              <a:gd name="connsiteY785" fmla="*/ 2566848 h 5326648"/>
              <a:gd name="connsiteX786" fmla="*/ 537151 w 7274272"/>
              <a:gd name="connsiteY786" fmla="*/ 2562721 h 5326648"/>
              <a:gd name="connsiteX787" fmla="*/ 483565 w 7274272"/>
              <a:gd name="connsiteY787" fmla="*/ 2583355 h 5326648"/>
              <a:gd name="connsiteX788" fmla="*/ 458834 w 7274272"/>
              <a:gd name="connsiteY788" fmla="*/ 2554467 h 5326648"/>
              <a:gd name="connsiteX789" fmla="*/ 281589 w 7274272"/>
              <a:gd name="connsiteY789" fmla="*/ 2591608 h 5326648"/>
              <a:gd name="connsiteX790" fmla="*/ 570127 w 7274272"/>
              <a:gd name="connsiteY790" fmla="*/ 2504946 h 5326648"/>
              <a:gd name="connsiteX791" fmla="*/ 384638 w 7274272"/>
              <a:gd name="connsiteY791" fmla="*/ 2517327 h 5326648"/>
              <a:gd name="connsiteX792" fmla="*/ 537151 w 7274272"/>
              <a:gd name="connsiteY792" fmla="*/ 2467805 h 5326648"/>
              <a:gd name="connsiteX793" fmla="*/ 343418 w 7274272"/>
              <a:gd name="connsiteY793" fmla="*/ 2492566 h 5326648"/>
              <a:gd name="connsiteX794" fmla="*/ 355784 w 7274272"/>
              <a:gd name="connsiteY794" fmla="*/ 2476059 h 5326648"/>
              <a:gd name="connsiteX795" fmla="*/ 314564 w 7274272"/>
              <a:gd name="connsiteY795" fmla="*/ 2467805 h 5326648"/>
              <a:gd name="connsiteX796" fmla="*/ 364028 w 7274272"/>
              <a:gd name="connsiteY796" fmla="*/ 2418284 h 5326648"/>
              <a:gd name="connsiteX797" fmla="*/ 627835 w 7274272"/>
              <a:gd name="connsiteY797" fmla="*/ 2377017 h 5326648"/>
              <a:gd name="connsiteX798" fmla="*/ 487687 w 7274272"/>
              <a:gd name="connsiteY798" fmla="*/ 2368763 h 5326648"/>
              <a:gd name="connsiteX799" fmla="*/ 504175 w 7274272"/>
              <a:gd name="connsiteY799" fmla="*/ 2356383 h 5326648"/>
              <a:gd name="connsiteX800" fmla="*/ 458834 w 7274272"/>
              <a:gd name="connsiteY800" fmla="*/ 2360510 h 5326648"/>
              <a:gd name="connsiteX801" fmla="*/ 607225 w 7274272"/>
              <a:gd name="connsiteY801" fmla="*/ 2319242 h 5326648"/>
              <a:gd name="connsiteX802" fmla="*/ 528907 w 7274272"/>
              <a:gd name="connsiteY802" fmla="*/ 2335749 h 5326648"/>
              <a:gd name="connsiteX803" fmla="*/ 640200 w 7274272"/>
              <a:gd name="connsiteY803" fmla="*/ 2319242 h 5326648"/>
              <a:gd name="connsiteX804" fmla="*/ 735006 w 7274272"/>
              <a:gd name="connsiteY804" fmla="*/ 2302735 h 5326648"/>
              <a:gd name="connsiteX805" fmla="*/ 487687 w 7274272"/>
              <a:gd name="connsiteY805" fmla="*/ 2298608 h 5326648"/>
              <a:gd name="connsiteX806" fmla="*/ 549517 w 7274272"/>
              <a:gd name="connsiteY806" fmla="*/ 2273847 h 5326648"/>
              <a:gd name="connsiteX807" fmla="*/ 462955 w 7274272"/>
              <a:gd name="connsiteY807" fmla="*/ 2282101 h 5326648"/>
              <a:gd name="connsiteX808" fmla="*/ 512419 w 7274272"/>
              <a:gd name="connsiteY808" fmla="*/ 2269721 h 5326648"/>
              <a:gd name="connsiteX809" fmla="*/ 483565 w 7274272"/>
              <a:gd name="connsiteY809" fmla="*/ 2261467 h 5326648"/>
              <a:gd name="connsiteX810" fmla="*/ 500053 w 7274272"/>
              <a:gd name="connsiteY810" fmla="*/ 2253214 h 5326648"/>
              <a:gd name="connsiteX811" fmla="*/ 454712 w 7274272"/>
              <a:gd name="connsiteY811" fmla="*/ 2249087 h 5326648"/>
              <a:gd name="connsiteX812" fmla="*/ 673176 w 7274272"/>
              <a:gd name="connsiteY812" fmla="*/ 2191312 h 5326648"/>
              <a:gd name="connsiteX813" fmla="*/ 281589 w 7274272"/>
              <a:gd name="connsiteY813" fmla="*/ 2228453 h 5326648"/>
              <a:gd name="connsiteX814" fmla="*/ 619591 w 7274272"/>
              <a:gd name="connsiteY814" fmla="*/ 2162425 h 5326648"/>
              <a:gd name="connsiteX815" fmla="*/ 611347 w 7274272"/>
              <a:gd name="connsiteY815" fmla="*/ 2154171 h 5326648"/>
              <a:gd name="connsiteX816" fmla="*/ 644322 w 7274272"/>
              <a:gd name="connsiteY816" fmla="*/ 2137664 h 5326648"/>
              <a:gd name="connsiteX817" fmla="*/ 351662 w 7274272"/>
              <a:gd name="connsiteY817" fmla="*/ 2170678 h 5326648"/>
              <a:gd name="connsiteX818" fmla="*/ 467077 w 7274272"/>
              <a:gd name="connsiteY818" fmla="*/ 2129411 h 5326648"/>
              <a:gd name="connsiteX819" fmla="*/ 380516 w 7274272"/>
              <a:gd name="connsiteY819" fmla="*/ 2129411 h 5326648"/>
              <a:gd name="connsiteX820" fmla="*/ 471199 w 7274272"/>
              <a:gd name="connsiteY820" fmla="*/ 2100523 h 5326648"/>
              <a:gd name="connsiteX821" fmla="*/ 343418 w 7274272"/>
              <a:gd name="connsiteY821" fmla="*/ 2108777 h 5326648"/>
              <a:gd name="connsiteX822" fmla="*/ 190905 w 7274272"/>
              <a:gd name="connsiteY822" fmla="*/ 2178932 h 5326648"/>
              <a:gd name="connsiteX823" fmla="*/ 223881 w 7274272"/>
              <a:gd name="connsiteY823" fmla="*/ 2145918 h 5326648"/>
              <a:gd name="connsiteX824" fmla="*/ 63124 w 7274272"/>
              <a:gd name="connsiteY824" fmla="*/ 2170678 h 5326648"/>
              <a:gd name="connsiteX825" fmla="*/ 157929 w 7274272"/>
              <a:gd name="connsiteY825" fmla="*/ 2079890 h 5326648"/>
              <a:gd name="connsiteX826" fmla="*/ 153807 w 7274272"/>
              <a:gd name="connsiteY826" fmla="*/ 2001481 h 5326648"/>
              <a:gd name="connsiteX827" fmla="*/ 228003 w 7274272"/>
              <a:gd name="connsiteY827" fmla="*/ 2005608 h 5326648"/>
              <a:gd name="connsiteX828" fmla="*/ 285711 w 7274272"/>
              <a:gd name="connsiteY828" fmla="*/ 1918946 h 5326648"/>
              <a:gd name="connsiteX829" fmla="*/ 240369 w 7274272"/>
              <a:gd name="connsiteY829" fmla="*/ 1927199 h 5326648"/>
              <a:gd name="connsiteX830" fmla="*/ 273345 w 7274272"/>
              <a:gd name="connsiteY830" fmla="*/ 1902439 h 5326648"/>
              <a:gd name="connsiteX831" fmla="*/ 260979 w 7274272"/>
              <a:gd name="connsiteY831" fmla="*/ 1848791 h 5326648"/>
              <a:gd name="connsiteX832" fmla="*/ 331052 w 7274272"/>
              <a:gd name="connsiteY832" fmla="*/ 1799270 h 5326648"/>
              <a:gd name="connsiteX833" fmla="*/ 310442 w 7274272"/>
              <a:gd name="connsiteY833" fmla="*/ 1791016 h 5326648"/>
              <a:gd name="connsiteX834" fmla="*/ 359906 w 7274272"/>
              <a:gd name="connsiteY834" fmla="*/ 1737368 h 5326648"/>
              <a:gd name="connsiteX835" fmla="*/ 228003 w 7274272"/>
              <a:gd name="connsiteY835" fmla="*/ 1737368 h 5326648"/>
              <a:gd name="connsiteX836" fmla="*/ 376394 w 7274272"/>
              <a:gd name="connsiteY836" fmla="*/ 1696100 h 5326648"/>
              <a:gd name="connsiteX837" fmla="*/ 537151 w 7274272"/>
              <a:gd name="connsiteY837" fmla="*/ 1601185 h 5326648"/>
              <a:gd name="connsiteX838" fmla="*/ 519762 w 7274272"/>
              <a:gd name="connsiteY838" fmla="*/ 1586096 h 5326648"/>
              <a:gd name="connsiteX839" fmla="*/ 524263 w 7274272"/>
              <a:gd name="connsiteY839" fmla="*/ 1581128 h 5326648"/>
              <a:gd name="connsiteX840" fmla="*/ 529100 w 7274272"/>
              <a:gd name="connsiteY840" fmla="*/ 1580680 h 5326648"/>
              <a:gd name="connsiteX841" fmla="*/ 553639 w 7274272"/>
              <a:gd name="connsiteY841" fmla="*/ 1576424 h 5326648"/>
              <a:gd name="connsiteX842" fmla="*/ 537151 w 7274272"/>
              <a:gd name="connsiteY842" fmla="*/ 1551664 h 5326648"/>
              <a:gd name="connsiteX843" fmla="*/ 566005 w 7274272"/>
              <a:gd name="connsiteY843" fmla="*/ 1535157 h 5326648"/>
              <a:gd name="connsiteX844" fmla="*/ 520663 w 7274272"/>
              <a:gd name="connsiteY844" fmla="*/ 1526903 h 5326648"/>
              <a:gd name="connsiteX845" fmla="*/ 656688 w 7274272"/>
              <a:gd name="connsiteY845" fmla="*/ 1493889 h 5326648"/>
              <a:gd name="connsiteX846" fmla="*/ 495931 w 7274272"/>
              <a:gd name="connsiteY846" fmla="*/ 1502143 h 5326648"/>
              <a:gd name="connsiteX847" fmla="*/ 689664 w 7274272"/>
              <a:gd name="connsiteY847" fmla="*/ 1398973 h 5326648"/>
              <a:gd name="connsiteX848" fmla="*/ 421736 w 7274272"/>
              <a:gd name="connsiteY848" fmla="*/ 1448495 h 5326648"/>
              <a:gd name="connsiteX849" fmla="*/ 487687 w 7274272"/>
              <a:gd name="connsiteY849" fmla="*/ 1427861 h 5326648"/>
              <a:gd name="connsiteX850" fmla="*/ 471199 w 7274272"/>
              <a:gd name="connsiteY850" fmla="*/ 1419607 h 5326648"/>
              <a:gd name="connsiteX851" fmla="*/ 689664 w 7274272"/>
              <a:gd name="connsiteY851" fmla="*/ 1390720 h 5326648"/>
              <a:gd name="connsiteX852" fmla="*/ 689664 w 7274272"/>
              <a:gd name="connsiteY852" fmla="*/ 1328818 h 5326648"/>
              <a:gd name="connsiteX853" fmla="*/ 574249 w 7274272"/>
              <a:gd name="connsiteY853" fmla="*/ 1341199 h 5326648"/>
              <a:gd name="connsiteX854" fmla="*/ 590737 w 7274272"/>
              <a:gd name="connsiteY854" fmla="*/ 1316438 h 5326648"/>
              <a:gd name="connsiteX855" fmla="*/ 500053 w 7274272"/>
              <a:gd name="connsiteY855" fmla="*/ 1332945 h 5326648"/>
              <a:gd name="connsiteX856" fmla="*/ 598981 w 7274272"/>
              <a:gd name="connsiteY856" fmla="*/ 1205015 h 5326648"/>
              <a:gd name="connsiteX857" fmla="*/ 504175 w 7274272"/>
              <a:gd name="connsiteY857" fmla="*/ 1266917 h 5326648"/>
              <a:gd name="connsiteX858" fmla="*/ 524785 w 7274272"/>
              <a:gd name="connsiteY858" fmla="*/ 1262790 h 5326648"/>
              <a:gd name="connsiteX859" fmla="*/ 388760 w 7274272"/>
              <a:gd name="connsiteY859" fmla="*/ 1312311 h 5326648"/>
              <a:gd name="connsiteX860" fmla="*/ 401126 w 7274272"/>
              <a:gd name="connsiteY860" fmla="*/ 1332945 h 5326648"/>
              <a:gd name="connsiteX861" fmla="*/ 359906 w 7274272"/>
              <a:gd name="connsiteY861" fmla="*/ 1312311 h 5326648"/>
              <a:gd name="connsiteX862" fmla="*/ 483565 w 7274272"/>
              <a:gd name="connsiteY862" fmla="*/ 1275170 h 5326648"/>
              <a:gd name="connsiteX863" fmla="*/ 450590 w 7274272"/>
              <a:gd name="connsiteY863" fmla="*/ 1279297 h 5326648"/>
              <a:gd name="connsiteX864" fmla="*/ 590737 w 7274272"/>
              <a:gd name="connsiteY864" fmla="*/ 1167875 h 5326648"/>
              <a:gd name="connsiteX865" fmla="*/ 479443 w 7274272"/>
              <a:gd name="connsiteY865" fmla="*/ 1229776 h 5326648"/>
              <a:gd name="connsiteX866" fmla="*/ 483565 w 7274272"/>
              <a:gd name="connsiteY866" fmla="*/ 1238029 h 5326648"/>
              <a:gd name="connsiteX867" fmla="*/ 359906 w 7274272"/>
              <a:gd name="connsiteY867" fmla="*/ 1295804 h 5326648"/>
              <a:gd name="connsiteX868" fmla="*/ 446468 w 7274272"/>
              <a:gd name="connsiteY868" fmla="*/ 1205015 h 5326648"/>
              <a:gd name="connsiteX869" fmla="*/ 504175 w 7274272"/>
              <a:gd name="connsiteY869" fmla="*/ 1200889 h 5326648"/>
              <a:gd name="connsiteX870" fmla="*/ 458834 w 7274272"/>
              <a:gd name="connsiteY870" fmla="*/ 1172001 h 5326648"/>
              <a:gd name="connsiteX871" fmla="*/ 545395 w 7274272"/>
              <a:gd name="connsiteY871" fmla="*/ 1093593 h 5326648"/>
              <a:gd name="connsiteX872" fmla="*/ 368150 w 7274272"/>
              <a:gd name="connsiteY872" fmla="*/ 1188508 h 5326648"/>
              <a:gd name="connsiteX873" fmla="*/ 285711 w 7274272"/>
              <a:gd name="connsiteY873" fmla="*/ 1254537 h 5326648"/>
              <a:gd name="connsiteX874" fmla="*/ 244491 w 7274272"/>
              <a:gd name="connsiteY874" fmla="*/ 1337072 h 5326648"/>
              <a:gd name="connsiteX875" fmla="*/ 252735 w 7274272"/>
              <a:gd name="connsiteY875" fmla="*/ 1200889 h 5326648"/>
              <a:gd name="connsiteX876" fmla="*/ 368150 w 7274272"/>
              <a:gd name="connsiteY876" fmla="*/ 1093593 h 5326648"/>
              <a:gd name="connsiteX877" fmla="*/ 359906 w 7274272"/>
              <a:gd name="connsiteY877" fmla="*/ 1044072 h 5326648"/>
              <a:gd name="connsiteX878" fmla="*/ 471199 w 7274272"/>
              <a:gd name="connsiteY878" fmla="*/ 973917 h 5326648"/>
              <a:gd name="connsiteX879" fmla="*/ 598981 w 7274272"/>
              <a:gd name="connsiteY879" fmla="*/ 899635 h 5326648"/>
              <a:gd name="connsiteX880" fmla="*/ 376394 w 7274272"/>
              <a:gd name="connsiteY880" fmla="*/ 1015184 h 5326648"/>
              <a:gd name="connsiteX881" fmla="*/ 442346 w 7274272"/>
              <a:gd name="connsiteY881" fmla="*/ 957409 h 5326648"/>
              <a:gd name="connsiteX882" fmla="*/ 170295 w 7274272"/>
              <a:gd name="connsiteY882" fmla="*/ 1130734 h 5326648"/>
              <a:gd name="connsiteX883" fmla="*/ 215637 w 7274272"/>
              <a:gd name="connsiteY883" fmla="*/ 957409 h 5326648"/>
              <a:gd name="connsiteX884" fmla="*/ 211515 w 7274272"/>
              <a:gd name="connsiteY884" fmla="*/ 994550 h 5326648"/>
              <a:gd name="connsiteX885" fmla="*/ 401126 w 7274272"/>
              <a:gd name="connsiteY885" fmla="*/ 821226 h 5326648"/>
              <a:gd name="connsiteX886" fmla="*/ 368150 w 7274272"/>
              <a:gd name="connsiteY886" fmla="*/ 821226 h 5326648"/>
              <a:gd name="connsiteX887" fmla="*/ 644322 w 7274272"/>
              <a:gd name="connsiteY887" fmla="*/ 623142 h 5326648"/>
              <a:gd name="connsiteX888" fmla="*/ 833933 w 7274272"/>
              <a:gd name="connsiteY888" fmla="*/ 532353 h 5326648"/>
              <a:gd name="connsiteX889" fmla="*/ 998812 w 7274272"/>
              <a:gd name="connsiteY889" fmla="*/ 470451 h 5326648"/>
              <a:gd name="connsiteX890" fmla="*/ 800958 w 7274272"/>
              <a:gd name="connsiteY890" fmla="*/ 524099 h 5326648"/>
              <a:gd name="connsiteX891" fmla="*/ 631957 w 7274272"/>
              <a:gd name="connsiteY891" fmla="*/ 594254 h 5326648"/>
              <a:gd name="connsiteX892" fmla="*/ 969959 w 7274272"/>
              <a:gd name="connsiteY892" fmla="*/ 453944 h 5326648"/>
              <a:gd name="connsiteX893" fmla="*/ 1237887 w 7274272"/>
              <a:gd name="connsiteY893" fmla="*/ 383789 h 5326648"/>
              <a:gd name="connsiteX894" fmla="*/ 1229643 w 7274272"/>
              <a:gd name="connsiteY894" fmla="*/ 400296 h 5326648"/>
              <a:gd name="connsiteX895" fmla="*/ 1505816 w 7274272"/>
              <a:gd name="connsiteY895" fmla="*/ 367282 h 5326648"/>
              <a:gd name="connsiteX896" fmla="*/ 1736646 w 7274272"/>
              <a:gd name="connsiteY896" fmla="*/ 321888 h 5326648"/>
              <a:gd name="connsiteX897" fmla="*/ 1711914 w 7274272"/>
              <a:gd name="connsiteY897" fmla="*/ 359029 h 5326648"/>
              <a:gd name="connsiteX898" fmla="*/ 1889159 w 7274272"/>
              <a:gd name="connsiteY898" fmla="*/ 288874 h 5326648"/>
              <a:gd name="connsiteX899" fmla="*/ 2033429 w 7274272"/>
              <a:gd name="connsiteY899" fmla="*/ 280620 h 5326648"/>
              <a:gd name="connsiteX900" fmla="*/ 2272503 w 7274272"/>
              <a:gd name="connsiteY900" fmla="*/ 264113 h 5326648"/>
              <a:gd name="connsiteX901" fmla="*/ 2260137 w 7274272"/>
              <a:gd name="connsiteY901" fmla="*/ 276493 h 5326648"/>
              <a:gd name="connsiteX902" fmla="*/ 1955111 w 7274272"/>
              <a:gd name="connsiteY902" fmla="*/ 346648 h 5326648"/>
              <a:gd name="connsiteX903" fmla="*/ 1996331 w 7274272"/>
              <a:gd name="connsiteY903" fmla="*/ 354902 h 5326648"/>
              <a:gd name="connsiteX904" fmla="*/ 2119990 w 7274272"/>
              <a:gd name="connsiteY904" fmla="*/ 342522 h 5326648"/>
              <a:gd name="connsiteX905" fmla="*/ 2326089 w 7274272"/>
              <a:gd name="connsiteY905" fmla="*/ 321888 h 5326648"/>
              <a:gd name="connsiteX906" fmla="*/ 2251893 w 7274272"/>
              <a:gd name="connsiteY906" fmla="*/ 346648 h 5326648"/>
              <a:gd name="connsiteX907" fmla="*/ 2367309 w 7274272"/>
              <a:gd name="connsiteY907" fmla="*/ 334268 h 5326648"/>
              <a:gd name="connsiteX908" fmla="*/ 2354943 w 7274272"/>
              <a:gd name="connsiteY908" fmla="*/ 334268 h 5326648"/>
              <a:gd name="connsiteX909" fmla="*/ 2482724 w 7274272"/>
              <a:gd name="connsiteY909" fmla="*/ 313634 h 5326648"/>
              <a:gd name="connsiteX910" fmla="*/ 2536310 w 7274272"/>
              <a:gd name="connsiteY910" fmla="*/ 280620 h 5326648"/>
              <a:gd name="connsiteX911" fmla="*/ 2730042 w 7274272"/>
              <a:gd name="connsiteY911" fmla="*/ 276493 h 5326648"/>
              <a:gd name="connsiteX912" fmla="*/ 2725921 w 7274272"/>
              <a:gd name="connsiteY912" fmla="*/ 280620 h 5326648"/>
              <a:gd name="connsiteX913" fmla="*/ 2746530 w 7274272"/>
              <a:gd name="connsiteY913" fmla="*/ 280620 h 5326648"/>
              <a:gd name="connsiteX914" fmla="*/ 2742408 w 7274272"/>
              <a:gd name="connsiteY914" fmla="*/ 276493 h 5326648"/>
              <a:gd name="connsiteX915" fmla="*/ 3063923 w 7274272"/>
              <a:gd name="connsiteY915" fmla="*/ 259986 h 5326648"/>
              <a:gd name="connsiteX916" fmla="*/ 3327729 w 7274272"/>
              <a:gd name="connsiteY916" fmla="*/ 231099 h 5326648"/>
              <a:gd name="connsiteX917" fmla="*/ 3504974 w 7274272"/>
              <a:gd name="connsiteY917" fmla="*/ 214592 h 5326648"/>
              <a:gd name="connsiteX918" fmla="*/ 3632755 w 7274272"/>
              <a:gd name="connsiteY918" fmla="*/ 189831 h 5326648"/>
              <a:gd name="connsiteX919" fmla="*/ 3801756 w 7274272"/>
              <a:gd name="connsiteY919" fmla="*/ 165071 h 5326648"/>
              <a:gd name="connsiteX920" fmla="*/ 3781146 w 7274272"/>
              <a:gd name="connsiteY920" fmla="*/ 181578 h 5326648"/>
              <a:gd name="connsiteX921" fmla="*/ 3805878 w 7274272"/>
              <a:gd name="connsiteY921" fmla="*/ 173324 h 5326648"/>
              <a:gd name="connsiteX922" fmla="*/ 3863586 w 7274272"/>
              <a:gd name="connsiteY922" fmla="*/ 181578 h 5326648"/>
              <a:gd name="connsiteX923" fmla="*/ 4028465 w 7274272"/>
              <a:gd name="connsiteY923" fmla="*/ 165071 h 5326648"/>
              <a:gd name="connsiteX924" fmla="*/ 4176856 w 7274272"/>
              <a:gd name="connsiteY924" fmla="*/ 152690 h 5326648"/>
              <a:gd name="connsiteX925" fmla="*/ 4242808 w 7274272"/>
              <a:gd name="connsiteY925" fmla="*/ 136183 h 5326648"/>
              <a:gd name="connsiteX926" fmla="*/ 4238686 w 7274272"/>
              <a:gd name="connsiteY926" fmla="*/ 103169 h 5326648"/>
              <a:gd name="connsiteX927" fmla="*/ 4325248 w 7274272"/>
              <a:gd name="connsiteY927" fmla="*/ 111423 h 5326648"/>
              <a:gd name="connsiteX928" fmla="*/ 4382955 w 7274272"/>
              <a:gd name="connsiteY928" fmla="*/ 107296 h 5326648"/>
              <a:gd name="connsiteX929" fmla="*/ 4403565 w 7274272"/>
              <a:gd name="connsiteY929" fmla="*/ 127930 h 5326648"/>
              <a:gd name="connsiteX930" fmla="*/ 4617908 w 7274272"/>
              <a:gd name="connsiteY930" fmla="*/ 103169 h 5326648"/>
              <a:gd name="connsiteX931" fmla="*/ 4935300 w 7274272"/>
              <a:gd name="connsiteY931" fmla="*/ 82535 h 5326648"/>
              <a:gd name="connsiteX932" fmla="*/ 4638518 w 7274272"/>
              <a:gd name="connsiteY932" fmla="*/ 123803 h 5326648"/>
              <a:gd name="connsiteX933" fmla="*/ 4650884 w 7274272"/>
              <a:gd name="connsiteY933" fmla="*/ 140310 h 5326648"/>
              <a:gd name="connsiteX934" fmla="*/ 4609664 w 7274272"/>
              <a:gd name="connsiteY934" fmla="*/ 148564 h 5326648"/>
              <a:gd name="connsiteX935" fmla="*/ 5021862 w 7274272"/>
              <a:gd name="connsiteY935" fmla="*/ 156817 h 5326648"/>
              <a:gd name="connsiteX936" fmla="*/ 5260936 w 7274272"/>
              <a:gd name="connsiteY936" fmla="*/ 152690 h 5326648"/>
              <a:gd name="connsiteX937" fmla="*/ 5401083 w 7274272"/>
              <a:gd name="connsiteY937" fmla="*/ 132057 h 5326648"/>
              <a:gd name="connsiteX938" fmla="*/ 5384595 w 7274272"/>
              <a:gd name="connsiteY938" fmla="*/ 127930 h 5326648"/>
              <a:gd name="connsiteX939" fmla="*/ 5429937 w 7274272"/>
              <a:gd name="connsiteY939" fmla="*/ 111423 h 5326648"/>
              <a:gd name="connsiteX940" fmla="*/ 5347498 w 7274272"/>
              <a:gd name="connsiteY940" fmla="*/ 33014 h 5326648"/>
              <a:gd name="connsiteX941" fmla="*/ 5429937 w 7274272"/>
              <a:gd name="connsiteY941" fmla="*/ 16507 h 5326648"/>
              <a:gd name="connsiteX942" fmla="*/ 5429937 w 7274272"/>
              <a:gd name="connsiteY942" fmla="*/ 0 h 532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</a:cxnLst>
            <a:rect l="l" t="t" r="r" b="b"/>
            <a:pathLst>
              <a:path w="7274272" h="5326648">
                <a:moveTo>
                  <a:pt x="4886566" y="4944584"/>
                </a:moveTo>
                <a:lnTo>
                  <a:pt x="4892669" y="4945019"/>
                </a:lnTo>
                <a:lnTo>
                  <a:pt x="4888155" y="4945412"/>
                </a:lnTo>
                <a:close/>
                <a:moveTo>
                  <a:pt x="4539590" y="4906723"/>
                </a:moveTo>
                <a:cubicBezTo>
                  <a:pt x="4572566" y="4910850"/>
                  <a:pt x="4815763" y="4943864"/>
                  <a:pt x="4873470" y="4931484"/>
                </a:cubicBezTo>
                <a:cubicBezTo>
                  <a:pt x="4873470" y="4931484"/>
                  <a:pt x="4869348" y="4931484"/>
                  <a:pt x="4869348" y="4935611"/>
                </a:cubicBezTo>
                <a:lnTo>
                  <a:pt x="4886566" y="4944584"/>
                </a:lnTo>
                <a:lnTo>
                  <a:pt x="4843908" y="4941543"/>
                </a:lnTo>
                <a:cubicBezTo>
                  <a:pt x="4736672" y="4939222"/>
                  <a:pt x="4623060" y="4962435"/>
                  <a:pt x="4539590" y="4906723"/>
                </a:cubicBezTo>
                <a:close/>
                <a:moveTo>
                  <a:pt x="739978" y="4600062"/>
                </a:moveTo>
                <a:lnTo>
                  <a:pt x="724508" y="4601149"/>
                </a:lnTo>
                <a:cubicBezTo>
                  <a:pt x="718518" y="4601343"/>
                  <a:pt x="713366" y="4601343"/>
                  <a:pt x="710274" y="4601343"/>
                </a:cubicBezTo>
                <a:cubicBezTo>
                  <a:pt x="715427" y="4601343"/>
                  <a:pt x="723413" y="4600827"/>
                  <a:pt x="732687" y="4600311"/>
                </a:cubicBezTo>
                <a:close/>
                <a:moveTo>
                  <a:pt x="6485163" y="4040103"/>
                </a:moveTo>
                <a:cubicBezTo>
                  <a:pt x="6485163" y="4040103"/>
                  <a:pt x="6489285" y="4040103"/>
                  <a:pt x="6489285" y="4040103"/>
                </a:cubicBezTo>
                <a:lnTo>
                  <a:pt x="6487616" y="4040453"/>
                </a:lnTo>
                <a:close/>
                <a:moveTo>
                  <a:pt x="522841" y="1581260"/>
                </a:moveTo>
                <a:lnTo>
                  <a:pt x="498958" y="1589965"/>
                </a:lnTo>
                <a:cubicBezTo>
                  <a:pt x="460122" y="1604280"/>
                  <a:pt x="392882" y="1629041"/>
                  <a:pt x="392882" y="1625945"/>
                </a:cubicBezTo>
                <a:cubicBezTo>
                  <a:pt x="394943" y="1601185"/>
                  <a:pt x="435132" y="1590868"/>
                  <a:pt x="474806" y="1585709"/>
                </a:cubicBezTo>
                <a:close/>
                <a:moveTo>
                  <a:pt x="524785" y="1580551"/>
                </a:moveTo>
                <a:lnTo>
                  <a:pt x="524263" y="1581128"/>
                </a:lnTo>
                <a:lnTo>
                  <a:pt x="522841" y="1581260"/>
                </a:lnTo>
                <a:close/>
                <a:moveTo>
                  <a:pt x="5429937" y="0"/>
                </a:moveTo>
                <a:cubicBezTo>
                  <a:pt x="5438181" y="4127"/>
                  <a:pt x="5549475" y="0"/>
                  <a:pt x="5570084" y="0"/>
                </a:cubicBezTo>
                <a:cubicBezTo>
                  <a:pt x="5557718" y="4127"/>
                  <a:pt x="5504133" y="20634"/>
                  <a:pt x="5504133" y="24761"/>
                </a:cubicBezTo>
                <a:cubicBezTo>
                  <a:pt x="5504133" y="33014"/>
                  <a:pt x="5586572" y="45395"/>
                  <a:pt x="5594816" y="53648"/>
                </a:cubicBezTo>
                <a:cubicBezTo>
                  <a:pt x="5582450" y="49521"/>
                  <a:pt x="5504133" y="41268"/>
                  <a:pt x="5504133" y="45395"/>
                </a:cubicBezTo>
                <a:cubicBezTo>
                  <a:pt x="5504133" y="82535"/>
                  <a:pt x="5652524" y="82535"/>
                  <a:pt x="5660768" y="82535"/>
                </a:cubicBezTo>
                <a:cubicBezTo>
                  <a:pt x="5660768" y="82535"/>
                  <a:pt x="5582450" y="111423"/>
                  <a:pt x="5586572" y="107296"/>
                </a:cubicBezTo>
                <a:cubicBezTo>
                  <a:pt x="5574206" y="140310"/>
                  <a:pt x="5784427" y="152690"/>
                  <a:pt x="5800915" y="152690"/>
                </a:cubicBezTo>
                <a:cubicBezTo>
                  <a:pt x="5854501" y="152690"/>
                  <a:pt x="6233723" y="177451"/>
                  <a:pt x="6237845" y="173324"/>
                </a:cubicBezTo>
                <a:cubicBezTo>
                  <a:pt x="6233723" y="177451"/>
                  <a:pt x="6163649" y="173324"/>
                  <a:pt x="6163649" y="177451"/>
                </a:cubicBezTo>
                <a:cubicBezTo>
                  <a:pt x="6200747" y="235226"/>
                  <a:pt x="6386236" y="160944"/>
                  <a:pt x="6431577" y="239353"/>
                </a:cubicBezTo>
                <a:cubicBezTo>
                  <a:pt x="6431577" y="239353"/>
                  <a:pt x="6291430" y="235226"/>
                  <a:pt x="6291430" y="239353"/>
                </a:cubicBezTo>
                <a:cubicBezTo>
                  <a:pt x="6299674" y="247606"/>
                  <a:pt x="6303796" y="255860"/>
                  <a:pt x="6312040" y="259986"/>
                </a:cubicBezTo>
                <a:cubicBezTo>
                  <a:pt x="6303796" y="268240"/>
                  <a:pt x="6114185" y="181578"/>
                  <a:pt x="6114185" y="222845"/>
                </a:cubicBezTo>
                <a:cubicBezTo>
                  <a:pt x="6118307" y="226972"/>
                  <a:pt x="6122429" y="226972"/>
                  <a:pt x="6126551" y="231099"/>
                </a:cubicBezTo>
                <a:cubicBezTo>
                  <a:pt x="6105941" y="226972"/>
                  <a:pt x="6023502" y="231099"/>
                  <a:pt x="6011136" y="231099"/>
                </a:cubicBezTo>
                <a:cubicBezTo>
                  <a:pt x="5982282" y="235226"/>
                  <a:pt x="5953428" y="222845"/>
                  <a:pt x="5920452" y="226972"/>
                </a:cubicBezTo>
                <a:cubicBezTo>
                  <a:pt x="5903964" y="226972"/>
                  <a:pt x="5887477" y="251733"/>
                  <a:pt x="5895721" y="251733"/>
                </a:cubicBezTo>
                <a:cubicBezTo>
                  <a:pt x="5887477" y="251733"/>
                  <a:pt x="5833891" y="226972"/>
                  <a:pt x="5833891" y="243479"/>
                </a:cubicBezTo>
                <a:cubicBezTo>
                  <a:pt x="5833891" y="276493"/>
                  <a:pt x="5961672" y="272367"/>
                  <a:pt x="5986404" y="276493"/>
                </a:cubicBezTo>
                <a:cubicBezTo>
                  <a:pt x="5961672" y="280620"/>
                  <a:pt x="5936940" y="284747"/>
                  <a:pt x="5916330" y="288874"/>
                </a:cubicBezTo>
                <a:cubicBezTo>
                  <a:pt x="5936940" y="288874"/>
                  <a:pt x="5998770" y="305381"/>
                  <a:pt x="6015258" y="321888"/>
                </a:cubicBezTo>
                <a:cubicBezTo>
                  <a:pt x="6015258" y="321888"/>
                  <a:pt x="5957550" y="321888"/>
                  <a:pt x="5957550" y="334268"/>
                </a:cubicBezTo>
                <a:cubicBezTo>
                  <a:pt x="5957550" y="354902"/>
                  <a:pt x="6027624" y="354902"/>
                  <a:pt x="6027624" y="359029"/>
                </a:cubicBezTo>
                <a:cubicBezTo>
                  <a:pt x="5998770" y="404423"/>
                  <a:pt x="5858623" y="326015"/>
                  <a:pt x="5846257" y="354902"/>
                </a:cubicBezTo>
                <a:cubicBezTo>
                  <a:pt x="5846257" y="350775"/>
                  <a:pt x="5982282" y="420930"/>
                  <a:pt x="5990526" y="408550"/>
                </a:cubicBezTo>
                <a:cubicBezTo>
                  <a:pt x="5982282" y="404423"/>
                  <a:pt x="5978160" y="404423"/>
                  <a:pt x="5974038" y="400296"/>
                </a:cubicBezTo>
                <a:cubicBezTo>
                  <a:pt x="5986404" y="400296"/>
                  <a:pt x="5994648" y="400296"/>
                  <a:pt x="6002892" y="400296"/>
                </a:cubicBezTo>
                <a:cubicBezTo>
                  <a:pt x="5994648" y="404423"/>
                  <a:pt x="6002892" y="437437"/>
                  <a:pt x="6011136" y="433310"/>
                </a:cubicBezTo>
                <a:cubicBezTo>
                  <a:pt x="6002892" y="437437"/>
                  <a:pt x="5924574" y="433310"/>
                  <a:pt x="5924574" y="433310"/>
                </a:cubicBezTo>
                <a:cubicBezTo>
                  <a:pt x="5924574" y="458071"/>
                  <a:pt x="6031746" y="458071"/>
                  <a:pt x="6048234" y="470451"/>
                </a:cubicBezTo>
                <a:cubicBezTo>
                  <a:pt x="6031746" y="470451"/>
                  <a:pt x="5982282" y="482832"/>
                  <a:pt x="5969916" y="474578"/>
                </a:cubicBezTo>
                <a:cubicBezTo>
                  <a:pt x="5990526" y="486958"/>
                  <a:pt x="6184259" y="524099"/>
                  <a:pt x="6262576" y="532353"/>
                </a:cubicBezTo>
                <a:cubicBezTo>
                  <a:pt x="6258454" y="532353"/>
                  <a:pt x="6254332" y="532353"/>
                  <a:pt x="6254332" y="536479"/>
                </a:cubicBezTo>
                <a:cubicBezTo>
                  <a:pt x="6266698" y="548860"/>
                  <a:pt x="6279064" y="552987"/>
                  <a:pt x="6295552" y="557113"/>
                </a:cubicBezTo>
                <a:cubicBezTo>
                  <a:pt x="6295552" y="586001"/>
                  <a:pt x="6044112" y="544733"/>
                  <a:pt x="6044112" y="540606"/>
                </a:cubicBezTo>
                <a:cubicBezTo>
                  <a:pt x="6052356" y="548860"/>
                  <a:pt x="6056478" y="552987"/>
                  <a:pt x="6060600" y="561240"/>
                </a:cubicBezTo>
                <a:cubicBezTo>
                  <a:pt x="6048234" y="573620"/>
                  <a:pt x="5949306" y="565367"/>
                  <a:pt x="5949306" y="573620"/>
                </a:cubicBezTo>
                <a:cubicBezTo>
                  <a:pt x="5949306" y="594254"/>
                  <a:pt x="6007014" y="590128"/>
                  <a:pt x="6015258" y="598381"/>
                </a:cubicBezTo>
                <a:cubicBezTo>
                  <a:pt x="6015258" y="598381"/>
                  <a:pt x="5899842" y="602508"/>
                  <a:pt x="5891599" y="598381"/>
                </a:cubicBezTo>
                <a:cubicBezTo>
                  <a:pt x="5895721" y="602508"/>
                  <a:pt x="5903964" y="606634"/>
                  <a:pt x="5908086" y="606634"/>
                </a:cubicBezTo>
                <a:cubicBezTo>
                  <a:pt x="5903964" y="610761"/>
                  <a:pt x="5780305" y="586001"/>
                  <a:pt x="5784427" y="590128"/>
                </a:cubicBezTo>
                <a:cubicBezTo>
                  <a:pt x="5800915" y="643775"/>
                  <a:pt x="6019380" y="639649"/>
                  <a:pt x="6068844" y="660283"/>
                </a:cubicBezTo>
                <a:cubicBezTo>
                  <a:pt x="6089453" y="672663"/>
                  <a:pt x="6184259" y="759325"/>
                  <a:pt x="6200747" y="746945"/>
                </a:cubicBezTo>
                <a:cubicBezTo>
                  <a:pt x="6159527" y="784085"/>
                  <a:pt x="6048234" y="742818"/>
                  <a:pt x="5998770" y="759325"/>
                </a:cubicBezTo>
                <a:cubicBezTo>
                  <a:pt x="5965794" y="767578"/>
                  <a:pt x="5974038" y="775832"/>
                  <a:pt x="5920452" y="779959"/>
                </a:cubicBezTo>
                <a:cubicBezTo>
                  <a:pt x="5895721" y="784085"/>
                  <a:pt x="5866867" y="775832"/>
                  <a:pt x="5842135" y="779959"/>
                </a:cubicBezTo>
                <a:cubicBezTo>
                  <a:pt x="5850379" y="779959"/>
                  <a:pt x="5776183" y="812973"/>
                  <a:pt x="5780305" y="812973"/>
                </a:cubicBezTo>
                <a:cubicBezTo>
                  <a:pt x="5800915" y="817100"/>
                  <a:pt x="5825647" y="808846"/>
                  <a:pt x="5842135" y="812973"/>
                </a:cubicBezTo>
                <a:cubicBezTo>
                  <a:pt x="5842135" y="812973"/>
                  <a:pt x="5858623" y="829480"/>
                  <a:pt x="5891599" y="829480"/>
                </a:cubicBezTo>
                <a:cubicBezTo>
                  <a:pt x="5916330" y="829480"/>
                  <a:pt x="5982282" y="808846"/>
                  <a:pt x="6002892" y="829480"/>
                </a:cubicBezTo>
                <a:cubicBezTo>
                  <a:pt x="6011136" y="837733"/>
                  <a:pt x="5895721" y="850114"/>
                  <a:pt x="5875111" y="850114"/>
                </a:cubicBezTo>
                <a:cubicBezTo>
                  <a:pt x="5941062" y="866621"/>
                  <a:pt x="6007014" y="858367"/>
                  <a:pt x="6072966" y="870747"/>
                </a:cubicBezTo>
                <a:cubicBezTo>
                  <a:pt x="6122429" y="879001"/>
                  <a:pt x="6147161" y="899635"/>
                  <a:pt x="6192503" y="912015"/>
                </a:cubicBezTo>
                <a:cubicBezTo>
                  <a:pt x="6155405" y="903762"/>
                  <a:pt x="5879233" y="874874"/>
                  <a:pt x="5866867" y="899635"/>
                </a:cubicBezTo>
                <a:cubicBezTo>
                  <a:pt x="5866867" y="903762"/>
                  <a:pt x="6039990" y="965663"/>
                  <a:pt x="6056478" y="957409"/>
                </a:cubicBezTo>
                <a:cubicBezTo>
                  <a:pt x="6039990" y="965663"/>
                  <a:pt x="5875111" y="961536"/>
                  <a:pt x="5838013" y="961536"/>
                </a:cubicBezTo>
                <a:cubicBezTo>
                  <a:pt x="5842135" y="961536"/>
                  <a:pt x="5846257" y="965663"/>
                  <a:pt x="5854501" y="965663"/>
                </a:cubicBezTo>
                <a:cubicBezTo>
                  <a:pt x="5854501" y="969790"/>
                  <a:pt x="5788549" y="961536"/>
                  <a:pt x="5763817" y="961536"/>
                </a:cubicBezTo>
                <a:cubicBezTo>
                  <a:pt x="5792671" y="965663"/>
                  <a:pt x="5879233" y="990424"/>
                  <a:pt x="5903964" y="990424"/>
                </a:cubicBezTo>
                <a:cubicBezTo>
                  <a:pt x="5916330" y="990424"/>
                  <a:pt x="5903964" y="1006931"/>
                  <a:pt x="5899842" y="1011057"/>
                </a:cubicBezTo>
                <a:cubicBezTo>
                  <a:pt x="5924574" y="1011057"/>
                  <a:pt x="6048234" y="1035818"/>
                  <a:pt x="6048234" y="1002804"/>
                </a:cubicBezTo>
                <a:cubicBezTo>
                  <a:pt x="6048234" y="982170"/>
                  <a:pt x="5916330" y="990424"/>
                  <a:pt x="5916330" y="1006931"/>
                </a:cubicBezTo>
                <a:cubicBezTo>
                  <a:pt x="5916330" y="957409"/>
                  <a:pt x="6093575" y="990424"/>
                  <a:pt x="6147161" y="1002804"/>
                </a:cubicBezTo>
                <a:cubicBezTo>
                  <a:pt x="6138917" y="1011057"/>
                  <a:pt x="6130673" y="1019311"/>
                  <a:pt x="6126551" y="1019311"/>
                </a:cubicBezTo>
                <a:cubicBezTo>
                  <a:pt x="6130673" y="1023438"/>
                  <a:pt x="6134795" y="1023438"/>
                  <a:pt x="6138917" y="1031691"/>
                </a:cubicBezTo>
                <a:cubicBezTo>
                  <a:pt x="6122429" y="1031691"/>
                  <a:pt x="6110063" y="1035818"/>
                  <a:pt x="6101819" y="1044072"/>
                </a:cubicBezTo>
                <a:cubicBezTo>
                  <a:pt x="6118307" y="1072959"/>
                  <a:pt x="6225479" y="1019311"/>
                  <a:pt x="6241967" y="1044072"/>
                </a:cubicBezTo>
                <a:cubicBezTo>
                  <a:pt x="6246089" y="1052325"/>
                  <a:pt x="6118307" y="1077086"/>
                  <a:pt x="6114185" y="1097720"/>
                </a:cubicBezTo>
                <a:cubicBezTo>
                  <a:pt x="6114185" y="1138987"/>
                  <a:pt x="6658286" y="1093593"/>
                  <a:pt x="6724238" y="1114227"/>
                </a:cubicBezTo>
                <a:cubicBezTo>
                  <a:pt x="6687140" y="1101846"/>
                  <a:pt x="6567603" y="1155494"/>
                  <a:pt x="6551115" y="1155494"/>
                </a:cubicBezTo>
                <a:cubicBezTo>
                  <a:pt x="6551115" y="1155494"/>
                  <a:pt x="6456309" y="1159621"/>
                  <a:pt x="6472797" y="1176128"/>
                </a:cubicBezTo>
                <a:cubicBezTo>
                  <a:pt x="6485163" y="1180255"/>
                  <a:pt x="6497529" y="1180255"/>
                  <a:pt x="6509895" y="1180255"/>
                </a:cubicBezTo>
                <a:cubicBezTo>
                  <a:pt x="6509895" y="1196762"/>
                  <a:pt x="6427455" y="1188508"/>
                  <a:pt x="6427455" y="1205015"/>
                </a:cubicBezTo>
                <a:cubicBezTo>
                  <a:pt x="6427455" y="1217396"/>
                  <a:pt x="6724238" y="1221522"/>
                  <a:pt x="6740726" y="1217396"/>
                </a:cubicBezTo>
                <a:cubicBezTo>
                  <a:pt x="6703628" y="1225649"/>
                  <a:pt x="6670652" y="1225649"/>
                  <a:pt x="6637676" y="1229776"/>
                </a:cubicBezTo>
                <a:cubicBezTo>
                  <a:pt x="6600578" y="1233903"/>
                  <a:pt x="6518139" y="1258663"/>
                  <a:pt x="6489285" y="1254537"/>
                </a:cubicBezTo>
                <a:cubicBezTo>
                  <a:pt x="6501651" y="1254537"/>
                  <a:pt x="6608822" y="1275170"/>
                  <a:pt x="6612944" y="1271044"/>
                </a:cubicBezTo>
                <a:cubicBezTo>
                  <a:pt x="6588213" y="1332945"/>
                  <a:pt x="6204869" y="1262790"/>
                  <a:pt x="6167771" y="1295804"/>
                </a:cubicBezTo>
                <a:cubicBezTo>
                  <a:pt x="6204869" y="1308185"/>
                  <a:pt x="6225479" y="1308185"/>
                  <a:pt x="6246089" y="1304058"/>
                </a:cubicBezTo>
                <a:cubicBezTo>
                  <a:pt x="6303796" y="1308185"/>
                  <a:pt x="6349138" y="1320565"/>
                  <a:pt x="6406846" y="1316438"/>
                </a:cubicBezTo>
                <a:cubicBezTo>
                  <a:pt x="6456309" y="1312311"/>
                  <a:pt x="6612944" y="1328818"/>
                  <a:pt x="6641798" y="1299931"/>
                </a:cubicBezTo>
                <a:cubicBezTo>
                  <a:pt x="6637676" y="1295804"/>
                  <a:pt x="6633554" y="1295804"/>
                  <a:pt x="6629432" y="1291678"/>
                </a:cubicBezTo>
                <a:cubicBezTo>
                  <a:pt x="6662408" y="1299931"/>
                  <a:pt x="6814921" y="1304058"/>
                  <a:pt x="6823165" y="1295804"/>
                </a:cubicBezTo>
                <a:cubicBezTo>
                  <a:pt x="6790189" y="1324692"/>
                  <a:pt x="6674774" y="1308185"/>
                  <a:pt x="6629432" y="1312311"/>
                </a:cubicBezTo>
                <a:cubicBezTo>
                  <a:pt x="6555237" y="1316438"/>
                  <a:pt x="6481041" y="1324692"/>
                  <a:pt x="6406846" y="1328818"/>
                </a:cubicBezTo>
                <a:cubicBezTo>
                  <a:pt x="6332650" y="1332945"/>
                  <a:pt x="6258454" y="1337072"/>
                  <a:pt x="6184259" y="1332945"/>
                </a:cubicBezTo>
                <a:cubicBezTo>
                  <a:pt x="6176015" y="1332945"/>
                  <a:pt x="6097697" y="1341199"/>
                  <a:pt x="6134795" y="1332945"/>
                </a:cubicBezTo>
                <a:cubicBezTo>
                  <a:pt x="6105941" y="1328818"/>
                  <a:pt x="6093575" y="1337072"/>
                  <a:pt x="6068844" y="1349452"/>
                </a:cubicBezTo>
                <a:cubicBezTo>
                  <a:pt x="6089453" y="1349452"/>
                  <a:pt x="6126551" y="1357706"/>
                  <a:pt x="6147161" y="1353579"/>
                </a:cubicBezTo>
                <a:cubicBezTo>
                  <a:pt x="6126551" y="1357706"/>
                  <a:pt x="6081209" y="1365959"/>
                  <a:pt x="6077087" y="1365959"/>
                </a:cubicBezTo>
                <a:cubicBezTo>
                  <a:pt x="6089453" y="1370086"/>
                  <a:pt x="6105941" y="1374213"/>
                  <a:pt x="6126551" y="1378340"/>
                </a:cubicBezTo>
                <a:cubicBezTo>
                  <a:pt x="6110063" y="1378340"/>
                  <a:pt x="6097697" y="1378340"/>
                  <a:pt x="6085331" y="1382466"/>
                </a:cubicBezTo>
                <a:lnTo>
                  <a:pt x="6151283" y="1382466"/>
                </a:lnTo>
                <a:cubicBezTo>
                  <a:pt x="6241967" y="1390720"/>
                  <a:pt x="6361504" y="1370086"/>
                  <a:pt x="6427455" y="1361833"/>
                </a:cubicBezTo>
                <a:cubicBezTo>
                  <a:pt x="6439821" y="1361833"/>
                  <a:pt x="6641798" y="1357706"/>
                  <a:pt x="6641798" y="1357706"/>
                </a:cubicBezTo>
                <a:cubicBezTo>
                  <a:pt x="6637676" y="1370086"/>
                  <a:pt x="6534627" y="1374213"/>
                  <a:pt x="6522261" y="1374213"/>
                </a:cubicBezTo>
                <a:cubicBezTo>
                  <a:pt x="6538749" y="1374213"/>
                  <a:pt x="6427455" y="1386593"/>
                  <a:pt x="6406846" y="1386593"/>
                </a:cubicBezTo>
                <a:cubicBezTo>
                  <a:pt x="6402724" y="1386593"/>
                  <a:pt x="6246089" y="1398973"/>
                  <a:pt x="6250210" y="1419607"/>
                </a:cubicBezTo>
                <a:cubicBezTo>
                  <a:pt x="6250210" y="1419607"/>
                  <a:pt x="6353260" y="1415480"/>
                  <a:pt x="6361504" y="1419607"/>
                </a:cubicBezTo>
                <a:cubicBezTo>
                  <a:pt x="6303796" y="1444368"/>
                  <a:pt x="6118307" y="1390720"/>
                  <a:pt x="6089453" y="1427861"/>
                </a:cubicBezTo>
                <a:cubicBezTo>
                  <a:pt x="6089453" y="1427861"/>
                  <a:pt x="6159527" y="1465002"/>
                  <a:pt x="6163649" y="1465002"/>
                </a:cubicBezTo>
                <a:cubicBezTo>
                  <a:pt x="6126551" y="1456748"/>
                  <a:pt x="6097697" y="1436114"/>
                  <a:pt x="6060600" y="1423734"/>
                </a:cubicBezTo>
                <a:cubicBezTo>
                  <a:pt x="6023502" y="1415480"/>
                  <a:pt x="5920452" y="1440241"/>
                  <a:pt x="5887477" y="1411354"/>
                </a:cubicBezTo>
                <a:cubicBezTo>
                  <a:pt x="5895721" y="1419607"/>
                  <a:pt x="6007014" y="1407227"/>
                  <a:pt x="6015258" y="1407227"/>
                </a:cubicBezTo>
                <a:cubicBezTo>
                  <a:pt x="6007014" y="1390720"/>
                  <a:pt x="5780305" y="1374213"/>
                  <a:pt x="5776183" y="1394847"/>
                </a:cubicBezTo>
                <a:cubicBezTo>
                  <a:pt x="5772061" y="1398973"/>
                  <a:pt x="5858623" y="1407227"/>
                  <a:pt x="5858623" y="1407227"/>
                </a:cubicBezTo>
                <a:cubicBezTo>
                  <a:pt x="5710232" y="1456748"/>
                  <a:pt x="5462913" y="1403100"/>
                  <a:pt x="5306278" y="1398973"/>
                </a:cubicBezTo>
                <a:cubicBezTo>
                  <a:pt x="5256814" y="1398973"/>
                  <a:pt x="4873470" y="1349452"/>
                  <a:pt x="4828129" y="1386593"/>
                </a:cubicBezTo>
                <a:cubicBezTo>
                  <a:pt x="4786909" y="1390720"/>
                  <a:pt x="4708591" y="1390720"/>
                  <a:pt x="4704469" y="1398973"/>
                </a:cubicBezTo>
                <a:cubicBezTo>
                  <a:pt x="4704469" y="1407227"/>
                  <a:pt x="4906446" y="1419607"/>
                  <a:pt x="4910568" y="1415480"/>
                </a:cubicBezTo>
                <a:cubicBezTo>
                  <a:pt x="4885836" y="1452621"/>
                  <a:pt x="4778665" y="1423734"/>
                  <a:pt x="4737445" y="1444368"/>
                </a:cubicBezTo>
                <a:cubicBezTo>
                  <a:pt x="4889958" y="1448495"/>
                  <a:pt x="5038349" y="1452621"/>
                  <a:pt x="5186741" y="1456748"/>
                </a:cubicBezTo>
                <a:cubicBezTo>
                  <a:pt x="5256814" y="1460875"/>
                  <a:pt x="5380473" y="1440241"/>
                  <a:pt x="5450547" y="1460875"/>
                </a:cubicBezTo>
                <a:cubicBezTo>
                  <a:pt x="5495889" y="1465002"/>
                  <a:pt x="5598938" y="1460875"/>
                  <a:pt x="5611304" y="1456748"/>
                </a:cubicBezTo>
                <a:cubicBezTo>
                  <a:pt x="5603060" y="1465002"/>
                  <a:pt x="5594816" y="1465002"/>
                  <a:pt x="5586572" y="1469128"/>
                </a:cubicBezTo>
                <a:cubicBezTo>
                  <a:pt x="5619548" y="1485635"/>
                  <a:pt x="5730841" y="1473255"/>
                  <a:pt x="5776183" y="1473255"/>
                </a:cubicBezTo>
                <a:cubicBezTo>
                  <a:pt x="5862745" y="1477382"/>
                  <a:pt x="5945184" y="1481509"/>
                  <a:pt x="6027624" y="1481509"/>
                </a:cubicBezTo>
                <a:cubicBezTo>
                  <a:pt x="6081209" y="1481509"/>
                  <a:pt x="6130673" y="1477382"/>
                  <a:pt x="6188381" y="1469128"/>
                </a:cubicBezTo>
                <a:cubicBezTo>
                  <a:pt x="6196625" y="1465002"/>
                  <a:pt x="6250210" y="1460875"/>
                  <a:pt x="6299674" y="1456748"/>
                </a:cubicBezTo>
                <a:cubicBezTo>
                  <a:pt x="6291430" y="1456748"/>
                  <a:pt x="6287308" y="1460875"/>
                  <a:pt x="6287308" y="1465002"/>
                </a:cubicBezTo>
                <a:cubicBezTo>
                  <a:pt x="6291430" y="1485635"/>
                  <a:pt x="6526383" y="1444368"/>
                  <a:pt x="6555237" y="1440241"/>
                </a:cubicBezTo>
                <a:cubicBezTo>
                  <a:pt x="6608822" y="1431988"/>
                  <a:pt x="6662408" y="1411354"/>
                  <a:pt x="6687140" y="1436114"/>
                </a:cubicBezTo>
                <a:cubicBezTo>
                  <a:pt x="6757214" y="1506269"/>
                  <a:pt x="6621188" y="1448495"/>
                  <a:pt x="6625310" y="1506269"/>
                </a:cubicBezTo>
                <a:cubicBezTo>
                  <a:pt x="6625310" y="1531030"/>
                  <a:pt x="6798433" y="1506269"/>
                  <a:pt x="6798433" y="1514523"/>
                </a:cubicBezTo>
                <a:cubicBezTo>
                  <a:pt x="6802555" y="1531030"/>
                  <a:pt x="6658286" y="1535157"/>
                  <a:pt x="6662408" y="1555790"/>
                </a:cubicBezTo>
                <a:cubicBezTo>
                  <a:pt x="6662408" y="1568171"/>
                  <a:pt x="6786067" y="1531030"/>
                  <a:pt x="6781945" y="1559917"/>
                </a:cubicBezTo>
                <a:cubicBezTo>
                  <a:pt x="6781945" y="1576424"/>
                  <a:pt x="6728360" y="1597058"/>
                  <a:pt x="6732482" y="1601185"/>
                </a:cubicBezTo>
                <a:cubicBezTo>
                  <a:pt x="6740726" y="1621819"/>
                  <a:pt x="6950946" y="1617692"/>
                  <a:pt x="6979800" y="1630072"/>
                </a:cubicBezTo>
                <a:cubicBezTo>
                  <a:pt x="6979800" y="1630072"/>
                  <a:pt x="6930337" y="1638326"/>
                  <a:pt x="6926215" y="1638326"/>
                </a:cubicBezTo>
                <a:cubicBezTo>
                  <a:pt x="6930337" y="1638326"/>
                  <a:pt x="6934459" y="1642453"/>
                  <a:pt x="6938581" y="1646579"/>
                </a:cubicBezTo>
                <a:cubicBezTo>
                  <a:pt x="6938581" y="1646579"/>
                  <a:pt x="6938581" y="1658960"/>
                  <a:pt x="6938581" y="1663086"/>
                </a:cubicBezTo>
                <a:cubicBezTo>
                  <a:pt x="6897361" y="1654833"/>
                  <a:pt x="6542871" y="1584678"/>
                  <a:pt x="6571725" y="1704354"/>
                </a:cubicBezTo>
                <a:cubicBezTo>
                  <a:pt x="6592335" y="1786889"/>
                  <a:pt x="6983922" y="1675467"/>
                  <a:pt x="6983922" y="1679593"/>
                </a:cubicBezTo>
                <a:cubicBezTo>
                  <a:pt x="6983922" y="1687847"/>
                  <a:pt x="6955068" y="1696100"/>
                  <a:pt x="6963312" y="1720861"/>
                </a:cubicBezTo>
                <a:cubicBezTo>
                  <a:pt x="6967434" y="1749748"/>
                  <a:pt x="6979800" y="1724988"/>
                  <a:pt x="6996288" y="1745622"/>
                </a:cubicBezTo>
                <a:cubicBezTo>
                  <a:pt x="7000410" y="1745622"/>
                  <a:pt x="6864385" y="1803396"/>
                  <a:pt x="6868507" y="1815777"/>
                </a:cubicBezTo>
                <a:cubicBezTo>
                  <a:pt x="6868507" y="1836410"/>
                  <a:pt x="7053996" y="1774509"/>
                  <a:pt x="7070484" y="1803396"/>
                </a:cubicBezTo>
                <a:cubicBezTo>
                  <a:pt x="7111704" y="1861171"/>
                  <a:pt x="6880873" y="1947833"/>
                  <a:pt x="6880873" y="1968467"/>
                </a:cubicBezTo>
                <a:cubicBezTo>
                  <a:pt x="6893239" y="1972594"/>
                  <a:pt x="6905605" y="1972594"/>
                  <a:pt x="6913849" y="1976720"/>
                </a:cubicBezTo>
                <a:cubicBezTo>
                  <a:pt x="6934459" y="2005608"/>
                  <a:pt x="6864385" y="2005608"/>
                  <a:pt x="6852019" y="2022115"/>
                </a:cubicBezTo>
                <a:cubicBezTo>
                  <a:pt x="6856141" y="2013861"/>
                  <a:pt x="6880873" y="2038622"/>
                  <a:pt x="6864385" y="2038622"/>
                </a:cubicBezTo>
                <a:cubicBezTo>
                  <a:pt x="6872629" y="2038622"/>
                  <a:pt x="6909727" y="2034495"/>
                  <a:pt x="6913849" y="2026242"/>
                </a:cubicBezTo>
                <a:cubicBezTo>
                  <a:pt x="6897361" y="2042749"/>
                  <a:pt x="6847897" y="2055129"/>
                  <a:pt x="6843775" y="2079890"/>
                </a:cubicBezTo>
                <a:cubicBezTo>
                  <a:pt x="6843775" y="2075763"/>
                  <a:pt x="6876751" y="2063383"/>
                  <a:pt x="6880873" y="2063383"/>
                </a:cubicBezTo>
                <a:cubicBezTo>
                  <a:pt x="6876751" y="2063383"/>
                  <a:pt x="6798433" y="2137664"/>
                  <a:pt x="6798433" y="2141791"/>
                </a:cubicBezTo>
                <a:cubicBezTo>
                  <a:pt x="6814921" y="2154171"/>
                  <a:pt x="6917971" y="2133537"/>
                  <a:pt x="6917971" y="2154171"/>
                </a:cubicBezTo>
                <a:cubicBezTo>
                  <a:pt x="6917971" y="2154171"/>
                  <a:pt x="6794311" y="2145918"/>
                  <a:pt x="6777823" y="2158298"/>
                </a:cubicBezTo>
                <a:cubicBezTo>
                  <a:pt x="6781945" y="2154171"/>
                  <a:pt x="6761336" y="2207819"/>
                  <a:pt x="6761336" y="2211946"/>
                </a:cubicBezTo>
                <a:cubicBezTo>
                  <a:pt x="6757214" y="2220200"/>
                  <a:pt x="6839653" y="2178932"/>
                  <a:pt x="6860263" y="2170678"/>
                </a:cubicBezTo>
                <a:cubicBezTo>
                  <a:pt x="6843775" y="2187185"/>
                  <a:pt x="6814921" y="2282101"/>
                  <a:pt x="6814921" y="2282101"/>
                </a:cubicBezTo>
                <a:cubicBezTo>
                  <a:pt x="6827287" y="2286228"/>
                  <a:pt x="6872629" y="2257340"/>
                  <a:pt x="6880873" y="2265594"/>
                </a:cubicBezTo>
                <a:cubicBezTo>
                  <a:pt x="6872629" y="2273847"/>
                  <a:pt x="6864385" y="2277974"/>
                  <a:pt x="6856141" y="2282101"/>
                </a:cubicBezTo>
                <a:cubicBezTo>
                  <a:pt x="6856141" y="2282101"/>
                  <a:pt x="6955068" y="2257340"/>
                  <a:pt x="6963312" y="2257340"/>
                </a:cubicBezTo>
                <a:cubicBezTo>
                  <a:pt x="6959190" y="2257340"/>
                  <a:pt x="6934459" y="2282101"/>
                  <a:pt x="6930337" y="2277974"/>
                </a:cubicBezTo>
                <a:cubicBezTo>
                  <a:pt x="6934459" y="2282101"/>
                  <a:pt x="6975678" y="2269721"/>
                  <a:pt x="6975678" y="2265594"/>
                </a:cubicBezTo>
                <a:cubicBezTo>
                  <a:pt x="6971556" y="2277974"/>
                  <a:pt x="6922093" y="2302735"/>
                  <a:pt x="6893239" y="2319242"/>
                </a:cubicBezTo>
                <a:cubicBezTo>
                  <a:pt x="6876751" y="2331622"/>
                  <a:pt x="6847897" y="2389397"/>
                  <a:pt x="6835531" y="2401777"/>
                </a:cubicBezTo>
                <a:cubicBezTo>
                  <a:pt x="6806677" y="2422411"/>
                  <a:pt x="6744848" y="2414157"/>
                  <a:pt x="6724238" y="2434791"/>
                </a:cubicBezTo>
                <a:cubicBezTo>
                  <a:pt x="6732482" y="2438918"/>
                  <a:pt x="6740726" y="2443045"/>
                  <a:pt x="6748970" y="2443045"/>
                </a:cubicBezTo>
                <a:cubicBezTo>
                  <a:pt x="6740726" y="2447172"/>
                  <a:pt x="6732482" y="2447172"/>
                  <a:pt x="6724238" y="2447172"/>
                </a:cubicBezTo>
                <a:cubicBezTo>
                  <a:pt x="6744848" y="2447172"/>
                  <a:pt x="6781945" y="2455425"/>
                  <a:pt x="6794311" y="2451298"/>
                </a:cubicBezTo>
                <a:cubicBezTo>
                  <a:pt x="6786067" y="2451298"/>
                  <a:pt x="6777823" y="2467805"/>
                  <a:pt x="6781945" y="2476059"/>
                </a:cubicBezTo>
                <a:cubicBezTo>
                  <a:pt x="6790189" y="2476059"/>
                  <a:pt x="6798433" y="2471932"/>
                  <a:pt x="6802555" y="2471932"/>
                </a:cubicBezTo>
                <a:cubicBezTo>
                  <a:pt x="6806677" y="2471932"/>
                  <a:pt x="6748970" y="2509073"/>
                  <a:pt x="6748970" y="2513200"/>
                </a:cubicBezTo>
                <a:cubicBezTo>
                  <a:pt x="6761336" y="2509073"/>
                  <a:pt x="6769580" y="2504946"/>
                  <a:pt x="6777823" y="2500820"/>
                </a:cubicBezTo>
                <a:cubicBezTo>
                  <a:pt x="6781945" y="2504946"/>
                  <a:pt x="6827287" y="2509073"/>
                  <a:pt x="6847897" y="2504946"/>
                </a:cubicBezTo>
                <a:cubicBezTo>
                  <a:pt x="6856141" y="2500820"/>
                  <a:pt x="6934459" y="2471932"/>
                  <a:pt x="6934459" y="2459552"/>
                </a:cubicBezTo>
                <a:cubicBezTo>
                  <a:pt x="6930337" y="2455425"/>
                  <a:pt x="6922093" y="2455425"/>
                  <a:pt x="6913849" y="2455425"/>
                </a:cubicBezTo>
                <a:cubicBezTo>
                  <a:pt x="6909727" y="2443045"/>
                  <a:pt x="6971556" y="2418284"/>
                  <a:pt x="6983922" y="2418284"/>
                </a:cubicBezTo>
                <a:cubicBezTo>
                  <a:pt x="6988044" y="2418284"/>
                  <a:pt x="6942703" y="2443045"/>
                  <a:pt x="6946825" y="2447172"/>
                </a:cubicBezTo>
                <a:cubicBezTo>
                  <a:pt x="6950946" y="2451298"/>
                  <a:pt x="6975678" y="2451298"/>
                  <a:pt x="6979800" y="2451298"/>
                </a:cubicBezTo>
                <a:cubicBezTo>
                  <a:pt x="6971556" y="2463679"/>
                  <a:pt x="6922093" y="2509073"/>
                  <a:pt x="6926215" y="2513200"/>
                </a:cubicBezTo>
                <a:cubicBezTo>
                  <a:pt x="6938581" y="2517327"/>
                  <a:pt x="6946825" y="2517327"/>
                  <a:pt x="6959190" y="2517327"/>
                </a:cubicBezTo>
                <a:cubicBezTo>
                  <a:pt x="6959190" y="2513200"/>
                  <a:pt x="6819043" y="2583355"/>
                  <a:pt x="6802555" y="2579228"/>
                </a:cubicBezTo>
                <a:cubicBezTo>
                  <a:pt x="6798433" y="2579228"/>
                  <a:pt x="6810799" y="2575101"/>
                  <a:pt x="6819043" y="2570975"/>
                </a:cubicBezTo>
                <a:cubicBezTo>
                  <a:pt x="6786067" y="2579228"/>
                  <a:pt x="6691262" y="2570975"/>
                  <a:pt x="6715994" y="2575101"/>
                </a:cubicBezTo>
                <a:cubicBezTo>
                  <a:pt x="6699506" y="2575101"/>
                  <a:pt x="6555237" y="2579228"/>
                  <a:pt x="6559359" y="2620496"/>
                </a:cubicBezTo>
                <a:cubicBezTo>
                  <a:pt x="6563481" y="2657637"/>
                  <a:pt x="6724238" y="2583355"/>
                  <a:pt x="6740726" y="2583355"/>
                </a:cubicBezTo>
                <a:cubicBezTo>
                  <a:pt x="6740726" y="2587482"/>
                  <a:pt x="6740726" y="2591608"/>
                  <a:pt x="6744848" y="2599862"/>
                </a:cubicBezTo>
                <a:cubicBezTo>
                  <a:pt x="6715994" y="2583355"/>
                  <a:pt x="6670652" y="2637003"/>
                  <a:pt x="6645920" y="2632876"/>
                </a:cubicBezTo>
                <a:cubicBezTo>
                  <a:pt x="6707750" y="2641130"/>
                  <a:pt x="6794311" y="2641130"/>
                  <a:pt x="6856141" y="2641130"/>
                </a:cubicBezTo>
                <a:cubicBezTo>
                  <a:pt x="6913849" y="2637003"/>
                  <a:pt x="6950946" y="2616369"/>
                  <a:pt x="7000410" y="2608115"/>
                </a:cubicBezTo>
                <a:cubicBezTo>
                  <a:pt x="7021020" y="2603989"/>
                  <a:pt x="7008654" y="2632876"/>
                  <a:pt x="7016898" y="2632876"/>
                </a:cubicBezTo>
                <a:cubicBezTo>
                  <a:pt x="6996288" y="2632876"/>
                  <a:pt x="6975678" y="2612242"/>
                  <a:pt x="6955068" y="2637003"/>
                </a:cubicBezTo>
                <a:cubicBezTo>
                  <a:pt x="6963312" y="2641130"/>
                  <a:pt x="6967434" y="2641130"/>
                  <a:pt x="6975678" y="2637003"/>
                </a:cubicBezTo>
                <a:cubicBezTo>
                  <a:pt x="6975678" y="2637003"/>
                  <a:pt x="6938581" y="2657637"/>
                  <a:pt x="6938581" y="2653510"/>
                </a:cubicBezTo>
                <a:cubicBezTo>
                  <a:pt x="6938581" y="2661763"/>
                  <a:pt x="6950946" y="2670017"/>
                  <a:pt x="6967434" y="2670017"/>
                </a:cubicBezTo>
                <a:cubicBezTo>
                  <a:pt x="6930337" y="2670017"/>
                  <a:pt x="6893239" y="2670017"/>
                  <a:pt x="6864385" y="2674144"/>
                </a:cubicBezTo>
                <a:cubicBezTo>
                  <a:pt x="6864385" y="2674144"/>
                  <a:pt x="6868507" y="2674144"/>
                  <a:pt x="6868507" y="2670017"/>
                </a:cubicBezTo>
                <a:cubicBezTo>
                  <a:pt x="6872629" y="2665890"/>
                  <a:pt x="6753092" y="2670017"/>
                  <a:pt x="6748970" y="2661763"/>
                </a:cubicBezTo>
                <a:cubicBezTo>
                  <a:pt x="6753092" y="2665890"/>
                  <a:pt x="6724238" y="2628749"/>
                  <a:pt x="6703628" y="2653510"/>
                </a:cubicBezTo>
                <a:cubicBezTo>
                  <a:pt x="6707750" y="2645256"/>
                  <a:pt x="6769580" y="2674144"/>
                  <a:pt x="6819043" y="2682397"/>
                </a:cubicBezTo>
                <a:cubicBezTo>
                  <a:pt x="6790189" y="2686524"/>
                  <a:pt x="6769580" y="2698904"/>
                  <a:pt x="6761336" y="2711285"/>
                </a:cubicBezTo>
                <a:cubicBezTo>
                  <a:pt x="6761336" y="2719538"/>
                  <a:pt x="6872629" y="2694777"/>
                  <a:pt x="6893239" y="2690651"/>
                </a:cubicBezTo>
                <a:cubicBezTo>
                  <a:pt x="6880873" y="2694777"/>
                  <a:pt x="6856141" y="2719538"/>
                  <a:pt x="6856141" y="2719538"/>
                </a:cubicBezTo>
                <a:cubicBezTo>
                  <a:pt x="6856141" y="2719538"/>
                  <a:pt x="6913849" y="2715411"/>
                  <a:pt x="6917971" y="2711285"/>
                </a:cubicBezTo>
                <a:cubicBezTo>
                  <a:pt x="6917971" y="2711285"/>
                  <a:pt x="6917971" y="2711285"/>
                  <a:pt x="6901483" y="2719538"/>
                </a:cubicBezTo>
                <a:cubicBezTo>
                  <a:pt x="7003502" y="2744299"/>
                  <a:pt x="7121751" y="2738882"/>
                  <a:pt x="7233624" y="2727663"/>
                </a:cubicBezTo>
                <a:lnTo>
                  <a:pt x="7274272" y="2723090"/>
                </a:lnTo>
                <a:lnTo>
                  <a:pt x="7274272" y="2731962"/>
                </a:lnTo>
                <a:lnTo>
                  <a:pt x="7249274" y="2732434"/>
                </a:lnTo>
                <a:cubicBezTo>
                  <a:pt x="7243607" y="2735013"/>
                  <a:pt x="7241546" y="2740172"/>
                  <a:pt x="7243607" y="2748425"/>
                </a:cubicBezTo>
                <a:cubicBezTo>
                  <a:pt x="7247729" y="2748425"/>
                  <a:pt x="7251851" y="2748425"/>
                  <a:pt x="7251851" y="2752552"/>
                </a:cubicBezTo>
                <a:cubicBezTo>
                  <a:pt x="7161167" y="2777313"/>
                  <a:pt x="7049874" y="2777313"/>
                  <a:pt x="6992166" y="2764932"/>
                </a:cubicBezTo>
                <a:cubicBezTo>
                  <a:pt x="6946825" y="2752552"/>
                  <a:pt x="6860263" y="2797947"/>
                  <a:pt x="6806677" y="2802073"/>
                </a:cubicBezTo>
                <a:cubicBezTo>
                  <a:pt x="6802555" y="2802073"/>
                  <a:pt x="6670652" y="2826834"/>
                  <a:pt x="6687140" y="2830961"/>
                </a:cubicBezTo>
                <a:cubicBezTo>
                  <a:pt x="6691262" y="2835087"/>
                  <a:pt x="6711872" y="2826834"/>
                  <a:pt x="6720116" y="2826834"/>
                </a:cubicBezTo>
                <a:cubicBezTo>
                  <a:pt x="6695384" y="2835087"/>
                  <a:pt x="6654164" y="2855721"/>
                  <a:pt x="6641798" y="2876355"/>
                </a:cubicBezTo>
                <a:cubicBezTo>
                  <a:pt x="6650042" y="2859848"/>
                  <a:pt x="6753092" y="2888735"/>
                  <a:pt x="6757214" y="2872228"/>
                </a:cubicBezTo>
                <a:cubicBezTo>
                  <a:pt x="6757214" y="2876355"/>
                  <a:pt x="6753092" y="2880482"/>
                  <a:pt x="6748970" y="2884609"/>
                </a:cubicBezTo>
                <a:cubicBezTo>
                  <a:pt x="6806677" y="2868102"/>
                  <a:pt x="6930337" y="2835087"/>
                  <a:pt x="6942703" y="2843341"/>
                </a:cubicBezTo>
                <a:cubicBezTo>
                  <a:pt x="6938581" y="2847468"/>
                  <a:pt x="6930337" y="2851595"/>
                  <a:pt x="6922093" y="2855721"/>
                </a:cubicBezTo>
                <a:cubicBezTo>
                  <a:pt x="6917971" y="2855721"/>
                  <a:pt x="6946825" y="2876355"/>
                  <a:pt x="6922093" y="2876355"/>
                </a:cubicBezTo>
                <a:cubicBezTo>
                  <a:pt x="6913849" y="2876355"/>
                  <a:pt x="6860263" y="2876355"/>
                  <a:pt x="6835531" y="2884609"/>
                </a:cubicBezTo>
                <a:cubicBezTo>
                  <a:pt x="6798433" y="2896989"/>
                  <a:pt x="6740726" y="2950637"/>
                  <a:pt x="6707750" y="2950637"/>
                </a:cubicBezTo>
                <a:cubicBezTo>
                  <a:pt x="6736604" y="2950637"/>
                  <a:pt x="6736604" y="2967144"/>
                  <a:pt x="6736604" y="2975397"/>
                </a:cubicBezTo>
                <a:cubicBezTo>
                  <a:pt x="6736604" y="2987778"/>
                  <a:pt x="6831409" y="2958890"/>
                  <a:pt x="6827287" y="2975397"/>
                </a:cubicBezTo>
                <a:cubicBezTo>
                  <a:pt x="6823165" y="2996031"/>
                  <a:pt x="6740726" y="2987778"/>
                  <a:pt x="6720116" y="3000158"/>
                </a:cubicBezTo>
                <a:cubicBezTo>
                  <a:pt x="6740726" y="2987778"/>
                  <a:pt x="6810799" y="3016665"/>
                  <a:pt x="6856141" y="3020792"/>
                </a:cubicBezTo>
                <a:cubicBezTo>
                  <a:pt x="6786067" y="3024919"/>
                  <a:pt x="6629432" y="3024919"/>
                  <a:pt x="6641798" y="3041426"/>
                </a:cubicBezTo>
                <a:cubicBezTo>
                  <a:pt x="6662408" y="3066186"/>
                  <a:pt x="6802555" y="3020792"/>
                  <a:pt x="6827287" y="3033172"/>
                </a:cubicBezTo>
                <a:cubicBezTo>
                  <a:pt x="6827287" y="3029045"/>
                  <a:pt x="6777823" y="3049679"/>
                  <a:pt x="6835531" y="3070313"/>
                </a:cubicBezTo>
                <a:cubicBezTo>
                  <a:pt x="6860263" y="3082693"/>
                  <a:pt x="6897361" y="3082693"/>
                  <a:pt x="6930337" y="3074440"/>
                </a:cubicBezTo>
                <a:cubicBezTo>
                  <a:pt x="6930337" y="3074440"/>
                  <a:pt x="6930337" y="3074440"/>
                  <a:pt x="6901483" y="3082693"/>
                </a:cubicBezTo>
                <a:cubicBezTo>
                  <a:pt x="6864385" y="3095074"/>
                  <a:pt x="6872629" y="3103327"/>
                  <a:pt x="6917971" y="3099200"/>
                </a:cubicBezTo>
                <a:cubicBezTo>
                  <a:pt x="6938581" y="3099200"/>
                  <a:pt x="7066362" y="3111581"/>
                  <a:pt x="7078728" y="3103327"/>
                </a:cubicBezTo>
                <a:cubicBezTo>
                  <a:pt x="7037508" y="3152848"/>
                  <a:pt x="6864385" y="3099200"/>
                  <a:pt x="6810799" y="3111581"/>
                </a:cubicBezTo>
                <a:cubicBezTo>
                  <a:pt x="6781945" y="3115707"/>
                  <a:pt x="6645920" y="3198243"/>
                  <a:pt x="6633554" y="3185862"/>
                </a:cubicBezTo>
                <a:cubicBezTo>
                  <a:pt x="6641798" y="3194116"/>
                  <a:pt x="6736604" y="3198243"/>
                  <a:pt x="6740726" y="3194116"/>
                </a:cubicBezTo>
                <a:cubicBezTo>
                  <a:pt x="6711872" y="3214750"/>
                  <a:pt x="6600578" y="3185862"/>
                  <a:pt x="6584091" y="3223003"/>
                </a:cubicBezTo>
                <a:cubicBezTo>
                  <a:pt x="6584091" y="3223003"/>
                  <a:pt x="6596457" y="3223003"/>
                  <a:pt x="6608822" y="3223003"/>
                </a:cubicBezTo>
                <a:cubicBezTo>
                  <a:pt x="6579969" y="3235384"/>
                  <a:pt x="6538749" y="3272525"/>
                  <a:pt x="6534627" y="3276651"/>
                </a:cubicBezTo>
                <a:cubicBezTo>
                  <a:pt x="6546993" y="3268398"/>
                  <a:pt x="6588213" y="3289032"/>
                  <a:pt x="6608822" y="3284905"/>
                </a:cubicBezTo>
                <a:cubicBezTo>
                  <a:pt x="6571725" y="3297285"/>
                  <a:pt x="6423334" y="3317919"/>
                  <a:pt x="6410968" y="3313792"/>
                </a:cubicBezTo>
                <a:cubicBezTo>
                  <a:pt x="6427455" y="3322046"/>
                  <a:pt x="6439821" y="3313792"/>
                  <a:pt x="6452187" y="3317919"/>
                </a:cubicBezTo>
                <a:cubicBezTo>
                  <a:pt x="6452187" y="3317919"/>
                  <a:pt x="6452187" y="3317919"/>
                  <a:pt x="6439821" y="3326172"/>
                </a:cubicBezTo>
                <a:cubicBezTo>
                  <a:pt x="6439821" y="3322046"/>
                  <a:pt x="6514017" y="3326172"/>
                  <a:pt x="6538749" y="3317919"/>
                </a:cubicBezTo>
                <a:cubicBezTo>
                  <a:pt x="6505773" y="3330299"/>
                  <a:pt x="6625310" y="3346806"/>
                  <a:pt x="6641798" y="3342680"/>
                </a:cubicBezTo>
                <a:cubicBezTo>
                  <a:pt x="6608822" y="3350933"/>
                  <a:pt x="6567603" y="3363313"/>
                  <a:pt x="6534627" y="3363313"/>
                </a:cubicBezTo>
                <a:cubicBezTo>
                  <a:pt x="6497529" y="3379820"/>
                  <a:pt x="6398602" y="3383947"/>
                  <a:pt x="6336772" y="3400454"/>
                </a:cubicBezTo>
                <a:cubicBezTo>
                  <a:pt x="6328528" y="3396327"/>
                  <a:pt x="6279064" y="3383947"/>
                  <a:pt x="6274942" y="3404581"/>
                </a:cubicBezTo>
                <a:cubicBezTo>
                  <a:pt x="6270820" y="3421088"/>
                  <a:pt x="6283186" y="3416961"/>
                  <a:pt x="6299674" y="3412834"/>
                </a:cubicBezTo>
                <a:cubicBezTo>
                  <a:pt x="6291430" y="3421088"/>
                  <a:pt x="6287308" y="3425215"/>
                  <a:pt x="6283186" y="3433468"/>
                </a:cubicBezTo>
                <a:cubicBezTo>
                  <a:pt x="6283186" y="3433468"/>
                  <a:pt x="6530505" y="3404581"/>
                  <a:pt x="6530505" y="3408708"/>
                </a:cubicBezTo>
                <a:cubicBezTo>
                  <a:pt x="6530505" y="3408708"/>
                  <a:pt x="6394480" y="3445849"/>
                  <a:pt x="6386236" y="3445849"/>
                </a:cubicBezTo>
                <a:cubicBezTo>
                  <a:pt x="6398602" y="3445849"/>
                  <a:pt x="6481041" y="3445849"/>
                  <a:pt x="6481041" y="3449975"/>
                </a:cubicBezTo>
                <a:cubicBezTo>
                  <a:pt x="6468675" y="3454102"/>
                  <a:pt x="6448065" y="3454102"/>
                  <a:pt x="6431577" y="3454102"/>
                </a:cubicBezTo>
                <a:cubicBezTo>
                  <a:pt x="6448065" y="3458229"/>
                  <a:pt x="6489285" y="3474736"/>
                  <a:pt x="6509895" y="3478863"/>
                </a:cubicBezTo>
                <a:cubicBezTo>
                  <a:pt x="6501651" y="3478863"/>
                  <a:pt x="6493407" y="3478863"/>
                  <a:pt x="6485163" y="3482989"/>
                </a:cubicBezTo>
                <a:cubicBezTo>
                  <a:pt x="6485163" y="3482989"/>
                  <a:pt x="6501651" y="3487116"/>
                  <a:pt x="6514017" y="3487116"/>
                </a:cubicBezTo>
                <a:cubicBezTo>
                  <a:pt x="6485163" y="3495370"/>
                  <a:pt x="6423334" y="3528384"/>
                  <a:pt x="6410968" y="3499497"/>
                </a:cubicBezTo>
                <a:cubicBezTo>
                  <a:pt x="6410968" y="3499497"/>
                  <a:pt x="6266698" y="3491243"/>
                  <a:pt x="6258454" y="3491243"/>
                </a:cubicBezTo>
                <a:cubicBezTo>
                  <a:pt x="6307918" y="3491243"/>
                  <a:pt x="6361504" y="3478863"/>
                  <a:pt x="6415090" y="3478863"/>
                </a:cubicBezTo>
                <a:cubicBezTo>
                  <a:pt x="6415090" y="3482989"/>
                  <a:pt x="6415090" y="3487116"/>
                  <a:pt x="6410968" y="3487116"/>
                </a:cubicBezTo>
                <a:cubicBezTo>
                  <a:pt x="6431577" y="3499497"/>
                  <a:pt x="6464553" y="3470609"/>
                  <a:pt x="6468675" y="3470609"/>
                </a:cubicBezTo>
                <a:cubicBezTo>
                  <a:pt x="6452187" y="3466482"/>
                  <a:pt x="6213113" y="3466482"/>
                  <a:pt x="6217235" y="3499497"/>
                </a:cubicBezTo>
                <a:cubicBezTo>
                  <a:pt x="6217235" y="3511877"/>
                  <a:pt x="6386236" y="3520130"/>
                  <a:pt x="6390358" y="3507750"/>
                </a:cubicBezTo>
                <a:cubicBezTo>
                  <a:pt x="6386236" y="3520130"/>
                  <a:pt x="6336772" y="3516004"/>
                  <a:pt x="6336772" y="3532511"/>
                </a:cubicBezTo>
                <a:cubicBezTo>
                  <a:pt x="6336772" y="3536637"/>
                  <a:pt x="6398602" y="3549018"/>
                  <a:pt x="6402724" y="3544891"/>
                </a:cubicBezTo>
                <a:cubicBezTo>
                  <a:pt x="6394480" y="3540764"/>
                  <a:pt x="6390358" y="3536637"/>
                  <a:pt x="6386236" y="3528384"/>
                </a:cubicBezTo>
                <a:cubicBezTo>
                  <a:pt x="6386236" y="3532511"/>
                  <a:pt x="6468675" y="3516004"/>
                  <a:pt x="6464553" y="3511877"/>
                </a:cubicBezTo>
                <a:cubicBezTo>
                  <a:pt x="6472797" y="3520130"/>
                  <a:pt x="6439821" y="3536637"/>
                  <a:pt x="6439821" y="3536637"/>
                </a:cubicBezTo>
                <a:cubicBezTo>
                  <a:pt x="6439821" y="3544891"/>
                  <a:pt x="6546993" y="3540764"/>
                  <a:pt x="6546993" y="3540764"/>
                </a:cubicBezTo>
                <a:cubicBezTo>
                  <a:pt x="6534627" y="3544891"/>
                  <a:pt x="6514017" y="3557271"/>
                  <a:pt x="6497529" y="3565525"/>
                </a:cubicBezTo>
                <a:cubicBezTo>
                  <a:pt x="6559359" y="3569652"/>
                  <a:pt x="6629432" y="3582032"/>
                  <a:pt x="6662408" y="3565525"/>
                </a:cubicBezTo>
                <a:cubicBezTo>
                  <a:pt x="6600578" y="3598539"/>
                  <a:pt x="6390358" y="3602666"/>
                  <a:pt x="6394480" y="3627426"/>
                </a:cubicBezTo>
                <a:cubicBezTo>
                  <a:pt x="6398602" y="3627426"/>
                  <a:pt x="6406846" y="3631553"/>
                  <a:pt x="6410968" y="3635680"/>
                </a:cubicBezTo>
                <a:cubicBezTo>
                  <a:pt x="6410968" y="3643933"/>
                  <a:pt x="6345016" y="3643933"/>
                  <a:pt x="6349138" y="3648060"/>
                </a:cubicBezTo>
                <a:cubicBezTo>
                  <a:pt x="6357382" y="3656314"/>
                  <a:pt x="6505773" y="3639807"/>
                  <a:pt x="6505773" y="3643933"/>
                </a:cubicBezTo>
                <a:cubicBezTo>
                  <a:pt x="6493407" y="3668694"/>
                  <a:pt x="6382114" y="3656314"/>
                  <a:pt x="6361504" y="3660440"/>
                </a:cubicBezTo>
                <a:cubicBezTo>
                  <a:pt x="6328528" y="3668694"/>
                  <a:pt x="6340894" y="3676947"/>
                  <a:pt x="6332650" y="3689328"/>
                </a:cubicBezTo>
                <a:cubicBezTo>
                  <a:pt x="6336772" y="3681074"/>
                  <a:pt x="6349138" y="3676947"/>
                  <a:pt x="6349138" y="3676947"/>
                </a:cubicBezTo>
                <a:cubicBezTo>
                  <a:pt x="6357382" y="3672821"/>
                  <a:pt x="6336772" y="3722342"/>
                  <a:pt x="6332650" y="3726469"/>
                </a:cubicBezTo>
                <a:cubicBezTo>
                  <a:pt x="6340894" y="3722342"/>
                  <a:pt x="6345016" y="3726469"/>
                  <a:pt x="6353260" y="3726469"/>
                </a:cubicBezTo>
                <a:cubicBezTo>
                  <a:pt x="6349138" y="3734722"/>
                  <a:pt x="6287308" y="3742976"/>
                  <a:pt x="6287308" y="3759483"/>
                </a:cubicBezTo>
                <a:cubicBezTo>
                  <a:pt x="6287308" y="3767736"/>
                  <a:pt x="6340894" y="3751229"/>
                  <a:pt x="6340894" y="3755356"/>
                </a:cubicBezTo>
                <a:cubicBezTo>
                  <a:pt x="6340894" y="3767736"/>
                  <a:pt x="6262576" y="3771863"/>
                  <a:pt x="6262576" y="3788370"/>
                </a:cubicBezTo>
                <a:cubicBezTo>
                  <a:pt x="6262576" y="3788370"/>
                  <a:pt x="6283186" y="3792497"/>
                  <a:pt x="6279064" y="3796624"/>
                </a:cubicBezTo>
                <a:cubicBezTo>
                  <a:pt x="6274942" y="3800750"/>
                  <a:pt x="6237845" y="3792497"/>
                  <a:pt x="6246089" y="3784243"/>
                </a:cubicBezTo>
                <a:cubicBezTo>
                  <a:pt x="6233723" y="3796624"/>
                  <a:pt x="6200747" y="3796624"/>
                  <a:pt x="6192503" y="3804877"/>
                </a:cubicBezTo>
                <a:cubicBezTo>
                  <a:pt x="6204869" y="3792497"/>
                  <a:pt x="6423334" y="3804877"/>
                  <a:pt x="6448065" y="3804877"/>
                </a:cubicBezTo>
                <a:cubicBezTo>
                  <a:pt x="6509895" y="3796624"/>
                  <a:pt x="6592335" y="3767736"/>
                  <a:pt x="6654164" y="3775990"/>
                </a:cubicBezTo>
                <a:cubicBezTo>
                  <a:pt x="6650042" y="3775990"/>
                  <a:pt x="6546993" y="3804877"/>
                  <a:pt x="6509895" y="3825511"/>
                </a:cubicBezTo>
                <a:cubicBezTo>
                  <a:pt x="6518139" y="3817257"/>
                  <a:pt x="6526383" y="3809004"/>
                  <a:pt x="6526383" y="3804877"/>
                </a:cubicBezTo>
                <a:cubicBezTo>
                  <a:pt x="6464553" y="3813131"/>
                  <a:pt x="6386236" y="3809004"/>
                  <a:pt x="6324406" y="3825511"/>
                </a:cubicBezTo>
                <a:cubicBezTo>
                  <a:pt x="6279064" y="3833764"/>
                  <a:pt x="6246089" y="3854398"/>
                  <a:pt x="6204869" y="3866779"/>
                </a:cubicBezTo>
                <a:cubicBezTo>
                  <a:pt x="6221357" y="3870905"/>
                  <a:pt x="6320284" y="3870905"/>
                  <a:pt x="6332650" y="3866779"/>
                </a:cubicBezTo>
                <a:cubicBezTo>
                  <a:pt x="6328528" y="3870905"/>
                  <a:pt x="6320284" y="3875032"/>
                  <a:pt x="6312040" y="3879159"/>
                </a:cubicBezTo>
                <a:cubicBezTo>
                  <a:pt x="6373870" y="3870905"/>
                  <a:pt x="6559359" y="3858525"/>
                  <a:pt x="6567603" y="3866779"/>
                </a:cubicBezTo>
                <a:cubicBezTo>
                  <a:pt x="6571725" y="3870905"/>
                  <a:pt x="6357382" y="3895666"/>
                  <a:pt x="6340894" y="3895666"/>
                </a:cubicBezTo>
                <a:cubicBezTo>
                  <a:pt x="6295552" y="3895666"/>
                  <a:pt x="6250210" y="3903919"/>
                  <a:pt x="6217235" y="3916300"/>
                </a:cubicBezTo>
                <a:cubicBezTo>
                  <a:pt x="6208991" y="3916300"/>
                  <a:pt x="6110063" y="3978201"/>
                  <a:pt x="6138917" y="3982328"/>
                </a:cubicBezTo>
                <a:cubicBezTo>
                  <a:pt x="6147161" y="3982328"/>
                  <a:pt x="6159527" y="3978201"/>
                  <a:pt x="6167771" y="3978201"/>
                </a:cubicBezTo>
                <a:cubicBezTo>
                  <a:pt x="6167771" y="3982328"/>
                  <a:pt x="6167771" y="3982328"/>
                  <a:pt x="6163649" y="3986455"/>
                </a:cubicBezTo>
                <a:cubicBezTo>
                  <a:pt x="6184259" y="3990582"/>
                  <a:pt x="6241967" y="3949314"/>
                  <a:pt x="6254332" y="3961694"/>
                </a:cubicBezTo>
                <a:cubicBezTo>
                  <a:pt x="6258454" y="3965821"/>
                  <a:pt x="6151283" y="4011215"/>
                  <a:pt x="6159527" y="4019469"/>
                </a:cubicBezTo>
                <a:cubicBezTo>
                  <a:pt x="6176015" y="4019469"/>
                  <a:pt x="6192503" y="4011215"/>
                  <a:pt x="6213113" y="4007089"/>
                </a:cubicBezTo>
                <a:cubicBezTo>
                  <a:pt x="6208991" y="4007089"/>
                  <a:pt x="6188381" y="4027722"/>
                  <a:pt x="6188381" y="4023596"/>
                </a:cubicBezTo>
                <a:cubicBezTo>
                  <a:pt x="6204869" y="4027722"/>
                  <a:pt x="6225479" y="4027722"/>
                  <a:pt x="6241967" y="4027722"/>
                </a:cubicBezTo>
                <a:cubicBezTo>
                  <a:pt x="6237845" y="4023596"/>
                  <a:pt x="6204869" y="4052483"/>
                  <a:pt x="6208991" y="4052483"/>
                </a:cubicBezTo>
                <a:cubicBezTo>
                  <a:pt x="6213113" y="4056610"/>
                  <a:pt x="6254332" y="4056610"/>
                  <a:pt x="6221357" y="4064863"/>
                </a:cubicBezTo>
                <a:cubicBezTo>
                  <a:pt x="6266698" y="4052483"/>
                  <a:pt x="6299674" y="4044229"/>
                  <a:pt x="6340894" y="4023596"/>
                </a:cubicBezTo>
                <a:cubicBezTo>
                  <a:pt x="6336772" y="4023596"/>
                  <a:pt x="6427455" y="3961694"/>
                  <a:pt x="6406846" y="3994708"/>
                </a:cubicBezTo>
                <a:cubicBezTo>
                  <a:pt x="6406846" y="3998835"/>
                  <a:pt x="6332650" y="4023596"/>
                  <a:pt x="6353260" y="4035976"/>
                </a:cubicBezTo>
                <a:cubicBezTo>
                  <a:pt x="6365626" y="4048357"/>
                  <a:pt x="6417408" y="4051452"/>
                  <a:pt x="6456438" y="4047002"/>
                </a:cubicBezTo>
                <a:lnTo>
                  <a:pt x="6487616" y="4040453"/>
                </a:lnTo>
                <a:lnTo>
                  <a:pt x="6514017" y="4044229"/>
                </a:lnTo>
                <a:cubicBezTo>
                  <a:pt x="6485163" y="4068990"/>
                  <a:pt x="6377992" y="4093751"/>
                  <a:pt x="6340894" y="4089624"/>
                </a:cubicBezTo>
                <a:cubicBezTo>
                  <a:pt x="6353260" y="4093751"/>
                  <a:pt x="6394480" y="4106131"/>
                  <a:pt x="6398602" y="4110258"/>
                </a:cubicBezTo>
                <a:cubicBezTo>
                  <a:pt x="6398602" y="4114384"/>
                  <a:pt x="6324406" y="4135018"/>
                  <a:pt x="6365626" y="4135018"/>
                </a:cubicBezTo>
                <a:cubicBezTo>
                  <a:pt x="6365626" y="4135018"/>
                  <a:pt x="6365626" y="4135018"/>
                  <a:pt x="6382114" y="4130892"/>
                </a:cubicBezTo>
                <a:cubicBezTo>
                  <a:pt x="6361504" y="4135018"/>
                  <a:pt x="6345016" y="4143272"/>
                  <a:pt x="6332650" y="4147399"/>
                </a:cubicBezTo>
                <a:cubicBezTo>
                  <a:pt x="6340894" y="4143272"/>
                  <a:pt x="6394480" y="4147399"/>
                  <a:pt x="6394480" y="4151525"/>
                </a:cubicBezTo>
                <a:cubicBezTo>
                  <a:pt x="6386236" y="4155652"/>
                  <a:pt x="6377992" y="4159779"/>
                  <a:pt x="6369748" y="4163906"/>
                </a:cubicBezTo>
                <a:cubicBezTo>
                  <a:pt x="6382114" y="4168032"/>
                  <a:pt x="6415090" y="4168032"/>
                  <a:pt x="6427455" y="4168032"/>
                </a:cubicBezTo>
                <a:cubicBezTo>
                  <a:pt x="6419212" y="4172159"/>
                  <a:pt x="6353260" y="4180413"/>
                  <a:pt x="6353260" y="4188666"/>
                </a:cubicBezTo>
                <a:cubicBezTo>
                  <a:pt x="6361504" y="4192793"/>
                  <a:pt x="6369748" y="4196920"/>
                  <a:pt x="6377992" y="4196920"/>
                </a:cubicBezTo>
                <a:cubicBezTo>
                  <a:pt x="6390358" y="4213427"/>
                  <a:pt x="6291430" y="4221680"/>
                  <a:pt x="6291430" y="4221680"/>
                </a:cubicBezTo>
                <a:cubicBezTo>
                  <a:pt x="6299674" y="4225807"/>
                  <a:pt x="6303796" y="4229934"/>
                  <a:pt x="6312040" y="4234061"/>
                </a:cubicBezTo>
                <a:cubicBezTo>
                  <a:pt x="6307918" y="4242314"/>
                  <a:pt x="6274942" y="4258821"/>
                  <a:pt x="6270820" y="4262948"/>
                </a:cubicBezTo>
                <a:cubicBezTo>
                  <a:pt x="6279064" y="4262948"/>
                  <a:pt x="6287308" y="4267075"/>
                  <a:pt x="6299674" y="4267075"/>
                </a:cubicBezTo>
                <a:cubicBezTo>
                  <a:pt x="6299674" y="4267075"/>
                  <a:pt x="6221357" y="4283582"/>
                  <a:pt x="6192503" y="4291835"/>
                </a:cubicBezTo>
                <a:cubicBezTo>
                  <a:pt x="6200747" y="4295962"/>
                  <a:pt x="6200747" y="4312469"/>
                  <a:pt x="6204869" y="4312469"/>
                </a:cubicBezTo>
                <a:cubicBezTo>
                  <a:pt x="6204869" y="4308343"/>
                  <a:pt x="6208991" y="4304216"/>
                  <a:pt x="6213113" y="4304216"/>
                </a:cubicBezTo>
                <a:cubicBezTo>
                  <a:pt x="6233723" y="4312469"/>
                  <a:pt x="6171893" y="4345483"/>
                  <a:pt x="6159527" y="4328976"/>
                </a:cubicBezTo>
                <a:cubicBezTo>
                  <a:pt x="6122429" y="4357864"/>
                  <a:pt x="6015258" y="4386751"/>
                  <a:pt x="5998770" y="4374371"/>
                </a:cubicBezTo>
                <a:cubicBezTo>
                  <a:pt x="6011136" y="4370244"/>
                  <a:pt x="6019380" y="4366117"/>
                  <a:pt x="6027624" y="4357864"/>
                </a:cubicBezTo>
                <a:cubicBezTo>
                  <a:pt x="5998770" y="4333103"/>
                  <a:pt x="5846257" y="4370244"/>
                  <a:pt x="5838013" y="4374371"/>
                </a:cubicBezTo>
                <a:cubicBezTo>
                  <a:pt x="5821525" y="4378498"/>
                  <a:pt x="5759695" y="4374371"/>
                  <a:pt x="5747329" y="4390878"/>
                </a:cubicBezTo>
                <a:cubicBezTo>
                  <a:pt x="5751451" y="4390878"/>
                  <a:pt x="5755573" y="4395005"/>
                  <a:pt x="5755573" y="4395005"/>
                </a:cubicBezTo>
                <a:cubicBezTo>
                  <a:pt x="5743207" y="4399131"/>
                  <a:pt x="5730841" y="4407385"/>
                  <a:pt x="5718476" y="4411512"/>
                </a:cubicBezTo>
                <a:cubicBezTo>
                  <a:pt x="5722598" y="4411512"/>
                  <a:pt x="5772061" y="4423892"/>
                  <a:pt x="5767939" y="4423892"/>
                </a:cubicBezTo>
                <a:cubicBezTo>
                  <a:pt x="5722598" y="4436272"/>
                  <a:pt x="5644280" y="4444526"/>
                  <a:pt x="5590694" y="4477540"/>
                </a:cubicBezTo>
                <a:cubicBezTo>
                  <a:pt x="5594816" y="4473413"/>
                  <a:pt x="5598938" y="4469286"/>
                  <a:pt x="5598938" y="4465160"/>
                </a:cubicBezTo>
                <a:cubicBezTo>
                  <a:pt x="5578328" y="4444526"/>
                  <a:pt x="5269180" y="4465160"/>
                  <a:pt x="5269180" y="4469286"/>
                </a:cubicBezTo>
                <a:cubicBezTo>
                  <a:pt x="5273302" y="4494047"/>
                  <a:pt x="5351620" y="4469286"/>
                  <a:pt x="5355742" y="4469286"/>
                </a:cubicBezTo>
                <a:cubicBezTo>
                  <a:pt x="5343376" y="4473413"/>
                  <a:pt x="5335132" y="4481667"/>
                  <a:pt x="5335132" y="4494047"/>
                </a:cubicBezTo>
                <a:cubicBezTo>
                  <a:pt x="5347498" y="4518808"/>
                  <a:pt x="5384595" y="4485793"/>
                  <a:pt x="5401083" y="4494047"/>
                </a:cubicBezTo>
                <a:cubicBezTo>
                  <a:pt x="5396961" y="4498174"/>
                  <a:pt x="5396961" y="4498174"/>
                  <a:pt x="5392839" y="4502300"/>
                </a:cubicBezTo>
                <a:cubicBezTo>
                  <a:pt x="5409327" y="4535315"/>
                  <a:pt x="5537109" y="4498174"/>
                  <a:pt x="5565962" y="4485793"/>
                </a:cubicBezTo>
                <a:cubicBezTo>
                  <a:pt x="5574206" y="4485793"/>
                  <a:pt x="5578328" y="4485793"/>
                  <a:pt x="5582450" y="4481667"/>
                </a:cubicBezTo>
                <a:cubicBezTo>
                  <a:pt x="5574206" y="4489920"/>
                  <a:pt x="5565962" y="4498174"/>
                  <a:pt x="5557718" y="4506427"/>
                </a:cubicBezTo>
                <a:cubicBezTo>
                  <a:pt x="5561840" y="4498174"/>
                  <a:pt x="5697866" y="4506427"/>
                  <a:pt x="5701988" y="4510554"/>
                </a:cubicBezTo>
                <a:cubicBezTo>
                  <a:pt x="5693744" y="4510554"/>
                  <a:pt x="5689622" y="4514681"/>
                  <a:pt x="5685500" y="4518808"/>
                </a:cubicBezTo>
                <a:cubicBezTo>
                  <a:pt x="5697866" y="4518808"/>
                  <a:pt x="5710232" y="4522934"/>
                  <a:pt x="5722598" y="4527061"/>
                </a:cubicBezTo>
                <a:cubicBezTo>
                  <a:pt x="5710232" y="4531188"/>
                  <a:pt x="5693744" y="4535315"/>
                  <a:pt x="5677256" y="4535315"/>
                </a:cubicBezTo>
                <a:cubicBezTo>
                  <a:pt x="5718476" y="4535315"/>
                  <a:pt x="5854501" y="4543568"/>
                  <a:pt x="5870989" y="4543568"/>
                </a:cubicBezTo>
                <a:cubicBezTo>
                  <a:pt x="5912208" y="4539441"/>
                  <a:pt x="5965794" y="4522934"/>
                  <a:pt x="6007014" y="4522934"/>
                </a:cubicBezTo>
                <a:cubicBezTo>
                  <a:pt x="6048234" y="4522934"/>
                  <a:pt x="6035868" y="4527061"/>
                  <a:pt x="6081209" y="4535315"/>
                </a:cubicBezTo>
                <a:cubicBezTo>
                  <a:pt x="6093575" y="4539441"/>
                  <a:pt x="6105941" y="4539441"/>
                  <a:pt x="6118307" y="4539441"/>
                </a:cubicBezTo>
                <a:cubicBezTo>
                  <a:pt x="6031746" y="4560075"/>
                  <a:pt x="5941062" y="4597216"/>
                  <a:pt x="5870989" y="4576582"/>
                </a:cubicBezTo>
                <a:cubicBezTo>
                  <a:pt x="5879233" y="4580709"/>
                  <a:pt x="5891599" y="4584836"/>
                  <a:pt x="5903964" y="4584836"/>
                </a:cubicBezTo>
                <a:cubicBezTo>
                  <a:pt x="5846257" y="4626103"/>
                  <a:pt x="5772061" y="4601343"/>
                  <a:pt x="5706110" y="4621977"/>
                </a:cubicBezTo>
                <a:cubicBezTo>
                  <a:pt x="5726719" y="4617850"/>
                  <a:pt x="5706110" y="4609596"/>
                  <a:pt x="5697866" y="4609596"/>
                </a:cubicBezTo>
                <a:cubicBezTo>
                  <a:pt x="5706110" y="4609596"/>
                  <a:pt x="5718476" y="4605470"/>
                  <a:pt x="5726719" y="4601343"/>
                </a:cubicBezTo>
                <a:cubicBezTo>
                  <a:pt x="5710232" y="4555948"/>
                  <a:pt x="5479401" y="4630230"/>
                  <a:pt x="5450547" y="4609596"/>
                </a:cubicBezTo>
                <a:cubicBezTo>
                  <a:pt x="5483523" y="4630230"/>
                  <a:pt x="5570084" y="4613723"/>
                  <a:pt x="5627792" y="4609596"/>
                </a:cubicBezTo>
                <a:cubicBezTo>
                  <a:pt x="5590694" y="4613723"/>
                  <a:pt x="5549475" y="4626103"/>
                  <a:pt x="5524743" y="4638484"/>
                </a:cubicBezTo>
                <a:cubicBezTo>
                  <a:pt x="5516499" y="4642610"/>
                  <a:pt x="5594816" y="4642610"/>
                  <a:pt x="5594816" y="4650864"/>
                </a:cubicBezTo>
                <a:cubicBezTo>
                  <a:pt x="5594816" y="4642610"/>
                  <a:pt x="5438181" y="4667371"/>
                  <a:pt x="5388717" y="4683878"/>
                </a:cubicBezTo>
                <a:cubicBezTo>
                  <a:pt x="5417571" y="4671498"/>
                  <a:pt x="5500011" y="4646737"/>
                  <a:pt x="5500011" y="4634357"/>
                </a:cubicBezTo>
                <a:cubicBezTo>
                  <a:pt x="5500011" y="4630230"/>
                  <a:pt x="5421693" y="4642610"/>
                  <a:pt x="5421693" y="4642610"/>
                </a:cubicBezTo>
                <a:cubicBezTo>
                  <a:pt x="5421693" y="4642610"/>
                  <a:pt x="5454669" y="4617850"/>
                  <a:pt x="5462913" y="4626103"/>
                </a:cubicBezTo>
                <a:cubicBezTo>
                  <a:pt x="5446425" y="4609596"/>
                  <a:pt x="5269180" y="4621977"/>
                  <a:pt x="5281546" y="4650864"/>
                </a:cubicBezTo>
                <a:cubicBezTo>
                  <a:pt x="5293912" y="4654991"/>
                  <a:pt x="5302156" y="4663244"/>
                  <a:pt x="5314522" y="4671498"/>
                </a:cubicBezTo>
                <a:cubicBezTo>
                  <a:pt x="5314522" y="4667371"/>
                  <a:pt x="5149643" y="4638484"/>
                  <a:pt x="5153765" y="4683878"/>
                </a:cubicBezTo>
                <a:cubicBezTo>
                  <a:pt x="5153765" y="4688005"/>
                  <a:pt x="5335132" y="4696258"/>
                  <a:pt x="5322766" y="4708639"/>
                </a:cubicBezTo>
                <a:cubicBezTo>
                  <a:pt x="5322766" y="4708639"/>
                  <a:pt x="5129033" y="4725146"/>
                  <a:pt x="5124911" y="4725146"/>
                </a:cubicBezTo>
                <a:cubicBezTo>
                  <a:pt x="5153765" y="4721019"/>
                  <a:pt x="5199107" y="4729273"/>
                  <a:pt x="5227960" y="4725146"/>
                </a:cubicBezTo>
                <a:cubicBezTo>
                  <a:pt x="5331010" y="4716892"/>
                  <a:pt x="5512377" y="4754033"/>
                  <a:pt x="5644280" y="4741653"/>
                </a:cubicBezTo>
                <a:cubicBezTo>
                  <a:pt x="5693744" y="4737526"/>
                  <a:pt x="5739085" y="4729273"/>
                  <a:pt x="5788549" y="4721019"/>
                </a:cubicBezTo>
                <a:cubicBezTo>
                  <a:pt x="5809159" y="4721019"/>
                  <a:pt x="5928696" y="4712765"/>
                  <a:pt x="5936940" y="4704512"/>
                </a:cubicBezTo>
                <a:cubicBezTo>
                  <a:pt x="5908086" y="4737526"/>
                  <a:pt x="5800915" y="4733399"/>
                  <a:pt x="5763817" y="4737526"/>
                </a:cubicBezTo>
                <a:cubicBezTo>
                  <a:pt x="5664890" y="4749906"/>
                  <a:pt x="5565962" y="4762287"/>
                  <a:pt x="5467035" y="4762287"/>
                </a:cubicBezTo>
                <a:cubicBezTo>
                  <a:pt x="5438181" y="4762287"/>
                  <a:pt x="5236204" y="4758160"/>
                  <a:pt x="5104301" y="4754033"/>
                </a:cubicBezTo>
                <a:cubicBezTo>
                  <a:pt x="5157887" y="4758160"/>
                  <a:pt x="5260936" y="4770540"/>
                  <a:pt x="5273302" y="4770540"/>
                </a:cubicBezTo>
                <a:cubicBezTo>
                  <a:pt x="5314522" y="4774667"/>
                  <a:pt x="5359864" y="4787047"/>
                  <a:pt x="5401083" y="4787047"/>
                </a:cubicBezTo>
                <a:cubicBezTo>
                  <a:pt x="5500011" y="4795301"/>
                  <a:pt x="5623670" y="4754033"/>
                  <a:pt x="5722598" y="4787047"/>
                </a:cubicBezTo>
                <a:cubicBezTo>
                  <a:pt x="5718476" y="4791174"/>
                  <a:pt x="5714354" y="4795301"/>
                  <a:pt x="5706110" y="4799428"/>
                </a:cubicBezTo>
                <a:cubicBezTo>
                  <a:pt x="5714354" y="4807681"/>
                  <a:pt x="5833891" y="4778794"/>
                  <a:pt x="5846257" y="4774667"/>
                </a:cubicBezTo>
                <a:cubicBezTo>
                  <a:pt x="5854501" y="4770540"/>
                  <a:pt x="5932818" y="4716892"/>
                  <a:pt x="5928696" y="4716892"/>
                </a:cubicBezTo>
                <a:cubicBezTo>
                  <a:pt x="5936940" y="4721019"/>
                  <a:pt x="5936940" y="4729273"/>
                  <a:pt x="5941062" y="4737526"/>
                </a:cubicBezTo>
                <a:cubicBezTo>
                  <a:pt x="5941062" y="4737526"/>
                  <a:pt x="5986404" y="4712765"/>
                  <a:pt x="5986404" y="4716892"/>
                </a:cubicBezTo>
                <a:cubicBezTo>
                  <a:pt x="5982282" y="4721019"/>
                  <a:pt x="5978160" y="4725146"/>
                  <a:pt x="5974038" y="4733399"/>
                </a:cubicBezTo>
                <a:cubicBezTo>
                  <a:pt x="5986404" y="4737526"/>
                  <a:pt x="6019380" y="4721019"/>
                  <a:pt x="6031746" y="4716892"/>
                </a:cubicBezTo>
                <a:cubicBezTo>
                  <a:pt x="6027624" y="4721019"/>
                  <a:pt x="6015258" y="4729273"/>
                  <a:pt x="6011136" y="4733399"/>
                </a:cubicBezTo>
                <a:cubicBezTo>
                  <a:pt x="6011136" y="4737526"/>
                  <a:pt x="6077087" y="4712765"/>
                  <a:pt x="6077087" y="4712765"/>
                </a:cubicBezTo>
                <a:cubicBezTo>
                  <a:pt x="6072966" y="4721019"/>
                  <a:pt x="6068844" y="4725146"/>
                  <a:pt x="6068844" y="4733399"/>
                </a:cubicBezTo>
                <a:cubicBezTo>
                  <a:pt x="6072966" y="4733399"/>
                  <a:pt x="6122429" y="4737526"/>
                  <a:pt x="6122429" y="4741653"/>
                </a:cubicBezTo>
                <a:cubicBezTo>
                  <a:pt x="6122429" y="4741653"/>
                  <a:pt x="6039990" y="4766413"/>
                  <a:pt x="6027624" y="4770540"/>
                </a:cubicBezTo>
                <a:cubicBezTo>
                  <a:pt x="6031746" y="4774667"/>
                  <a:pt x="6052356" y="4791174"/>
                  <a:pt x="6052356" y="4791174"/>
                </a:cubicBezTo>
                <a:cubicBezTo>
                  <a:pt x="6035868" y="4787047"/>
                  <a:pt x="5866867" y="4824188"/>
                  <a:pt x="5866867" y="4824188"/>
                </a:cubicBezTo>
                <a:cubicBezTo>
                  <a:pt x="5875111" y="4824188"/>
                  <a:pt x="5883355" y="4824188"/>
                  <a:pt x="5891599" y="4828315"/>
                </a:cubicBezTo>
                <a:cubicBezTo>
                  <a:pt x="5875111" y="4824188"/>
                  <a:pt x="5829769" y="4836568"/>
                  <a:pt x="5825647" y="4832442"/>
                </a:cubicBezTo>
                <a:cubicBezTo>
                  <a:pt x="5866867" y="4848949"/>
                  <a:pt x="5941062" y="4840695"/>
                  <a:pt x="5986404" y="4840695"/>
                </a:cubicBezTo>
                <a:cubicBezTo>
                  <a:pt x="6011136" y="4836568"/>
                  <a:pt x="6097697" y="4803554"/>
                  <a:pt x="6118307" y="4820061"/>
                </a:cubicBezTo>
                <a:cubicBezTo>
                  <a:pt x="6114185" y="4824188"/>
                  <a:pt x="6110063" y="4824188"/>
                  <a:pt x="6105941" y="4828315"/>
                </a:cubicBezTo>
                <a:cubicBezTo>
                  <a:pt x="6138917" y="4865456"/>
                  <a:pt x="6406846" y="4836568"/>
                  <a:pt x="6435699" y="4820061"/>
                </a:cubicBezTo>
                <a:cubicBezTo>
                  <a:pt x="6369748" y="4857202"/>
                  <a:pt x="6241967" y="4861329"/>
                  <a:pt x="6163649" y="4873709"/>
                </a:cubicBezTo>
                <a:cubicBezTo>
                  <a:pt x="6134795" y="4877836"/>
                  <a:pt x="6048234" y="4877836"/>
                  <a:pt x="6023502" y="4906723"/>
                </a:cubicBezTo>
                <a:cubicBezTo>
                  <a:pt x="6023502" y="4906723"/>
                  <a:pt x="6118307" y="4919104"/>
                  <a:pt x="6130673" y="4923230"/>
                </a:cubicBezTo>
                <a:cubicBezTo>
                  <a:pt x="6126551" y="4927357"/>
                  <a:pt x="6126551" y="4931484"/>
                  <a:pt x="6122429" y="4931484"/>
                </a:cubicBezTo>
                <a:cubicBezTo>
                  <a:pt x="6147161" y="4956245"/>
                  <a:pt x="6324406" y="4935611"/>
                  <a:pt x="6340894" y="4902597"/>
                </a:cubicBezTo>
                <a:cubicBezTo>
                  <a:pt x="6328528" y="4927357"/>
                  <a:pt x="6283186" y="4943864"/>
                  <a:pt x="6258454" y="4952118"/>
                </a:cubicBezTo>
                <a:cubicBezTo>
                  <a:pt x="6258454" y="4952118"/>
                  <a:pt x="6291430" y="4964498"/>
                  <a:pt x="6283186" y="4968625"/>
                </a:cubicBezTo>
                <a:cubicBezTo>
                  <a:pt x="6246089" y="4997512"/>
                  <a:pt x="6159527" y="4976878"/>
                  <a:pt x="6114185" y="4985132"/>
                </a:cubicBezTo>
                <a:cubicBezTo>
                  <a:pt x="6089453" y="4989259"/>
                  <a:pt x="6027624" y="5018146"/>
                  <a:pt x="5990526" y="5030526"/>
                </a:cubicBezTo>
                <a:cubicBezTo>
                  <a:pt x="6056478" y="5022273"/>
                  <a:pt x="6192503" y="5001639"/>
                  <a:pt x="6192503" y="5018146"/>
                </a:cubicBezTo>
                <a:cubicBezTo>
                  <a:pt x="6196625" y="5059414"/>
                  <a:pt x="5722598" y="5088301"/>
                  <a:pt x="5673134" y="5088301"/>
                </a:cubicBezTo>
                <a:cubicBezTo>
                  <a:pt x="5611304" y="5088301"/>
                  <a:pt x="5528865" y="5080048"/>
                  <a:pt x="5462913" y="5096555"/>
                </a:cubicBezTo>
                <a:cubicBezTo>
                  <a:pt x="5475279" y="5092428"/>
                  <a:pt x="5483523" y="5084174"/>
                  <a:pt x="5479401" y="5084174"/>
                </a:cubicBezTo>
                <a:cubicBezTo>
                  <a:pt x="5454669" y="5063540"/>
                  <a:pt x="5281546" y="5063540"/>
                  <a:pt x="5240326" y="5080048"/>
                </a:cubicBezTo>
                <a:cubicBezTo>
                  <a:pt x="5248570" y="5075921"/>
                  <a:pt x="5265058" y="5071794"/>
                  <a:pt x="5269180" y="5067667"/>
                </a:cubicBezTo>
                <a:cubicBezTo>
                  <a:pt x="5240326" y="5067667"/>
                  <a:pt x="5058959" y="5071794"/>
                  <a:pt x="5005374" y="5055287"/>
                </a:cubicBezTo>
                <a:cubicBezTo>
                  <a:pt x="4993008" y="5067667"/>
                  <a:pt x="4914690" y="5059414"/>
                  <a:pt x="4902324" y="5059414"/>
                </a:cubicBezTo>
                <a:cubicBezTo>
                  <a:pt x="4914690" y="5059414"/>
                  <a:pt x="4964154" y="5075921"/>
                  <a:pt x="4964154" y="5075921"/>
                </a:cubicBezTo>
                <a:cubicBezTo>
                  <a:pt x="4939422" y="5100681"/>
                  <a:pt x="4865226" y="5055287"/>
                  <a:pt x="4840495" y="5055287"/>
                </a:cubicBezTo>
                <a:cubicBezTo>
                  <a:pt x="4766299" y="5042907"/>
                  <a:pt x="4667372" y="5071794"/>
                  <a:pt x="4597298" y="5051160"/>
                </a:cubicBezTo>
                <a:cubicBezTo>
                  <a:pt x="4650884" y="5063540"/>
                  <a:pt x="4947666" y="5022273"/>
                  <a:pt x="4955910" y="5038780"/>
                </a:cubicBezTo>
                <a:cubicBezTo>
                  <a:pt x="4955910" y="5030526"/>
                  <a:pt x="4914690" y="5026400"/>
                  <a:pt x="4869348" y="5022273"/>
                </a:cubicBezTo>
                <a:cubicBezTo>
                  <a:pt x="4869348" y="5018146"/>
                  <a:pt x="4873470" y="5018146"/>
                  <a:pt x="4873470" y="5018146"/>
                </a:cubicBezTo>
                <a:cubicBezTo>
                  <a:pt x="4861104" y="5009893"/>
                  <a:pt x="4856982" y="5009893"/>
                  <a:pt x="4852860" y="5018146"/>
                </a:cubicBezTo>
                <a:cubicBezTo>
                  <a:pt x="4791031" y="5014019"/>
                  <a:pt x="4720957" y="5014019"/>
                  <a:pt x="4700347" y="5005766"/>
                </a:cubicBezTo>
                <a:cubicBezTo>
                  <a:pt x="4770421" y="4985132"/>
                  <a:pt x="4844617" y="5001639"/>
                  <a:pt x="4914690" y="5001639"/>
                </a:cubicBezTo>
                <a:cubicBezTo>
                  <a:pt x="4964154" y="5001639"/>
                  <a:pt x="5009496" y="5014019"/>
                  <a:pt x="5058959" y="5018146"/>
                </a:cubicBezTo>
                <a:cubicBezTo>
                  <a:pt x="5075447" y="5022273"/>
                  <a:pt x="5096057" y="5018146"/>
                  <a:pt x="5112545" y="5018146"/>
                </a:cubicBezTo>
                <a:cubicBezTo>
                  <a:pt x="5120789" y="5018146"/>
                  <a:pt x="5129033" y="5022273"/>
                  <a:pt x="5133155" y="5022273"/>
                </a:cubicBezTo>
                <a:cubicBezTo>
                  <a:pt x="5133155" y="5022273"/>
                  <a:pt x="5137277" y="5022273"/>
                  <a:pt x="5137277" y="5026400"/>
                </a:cubicBezTo>
                <a:cubicBezTo>
                  <a:pt x="5211472" y="5071794"/>
                  <a:pt x="5409327" y="5047033"/>
                  <a:pt x="5504133" y="5051160"/>
                </a:cubicBezTo>
                <a:cubicBezTo>
                  <a:pt x="5598938" y="5051160"/>
                  <a:pt x="5693744" y="5042907"/>
                  <a:pt x="5788549" y="5034653"/>
                </a:cubicBezTo>
                <a:cubicBezTo>
                  <a:pt x="5809159" y="5034653"/>
                  <a:pt x="6031746" y="4981005"/>
                  <a:pt x="6031746" y="4981005"/>
                </a:cubicBezTo>
                <a:cubicBezTo>
                  <a:pt x="5974038" y="4931484"/>
                  <a:pt x="5739085" y="4985132"/>
                  <a:pt x="5673134" y="4989259"/>
                </a:cubicBezTo>
                <a:cubicBezTo>
                  <a:pt x="5565962" y="4993385"/>
                  <a:pt x="5458791" y="4993385"/>
                  <a:pt x="5351620" y="4989259"/>
                </a:cubicBezTo>
                <a:cubicBezTo>
                  <a:pt x="5215594" y="4985132"/>
                  <a:pt x="5075447" y="4972752"/>
                  <a:pt x="4939422" y="4964498"/>
                </a:cubicBezTo>
                <a:cubicBezTo>
                  <a:pt x="4943544" y="4964498"/>
                  <a:pt x="4947666" y="4960371"/>
                  <a:pt x="4947666" y="4956245"/>
                </a:cubicBezTo>
                <a:cubicBezTo>
                  <a:pt x="4931178" y="4951086"/>
                  <a:pt x="4914175" y="4947604"/>
                  <a:pt x="4896825" y="4945315"/>
                </a:cubicBezTo>
                <a:lnTo>
                  <a:pt x="4892669" y="4945019"/>
                </a:lnTo>
                <a:lnTo>
                  <a:pt x="4917781" y="4942833"/>
                </a:lnTo>
                <a:cubicBezTo>
                  <a:pt x="4938391" y="4938706"/>
                  <a:pt x="4957971" y="4931484"/>
                  <a:pt x="4960032" y="4931484"/>
                </a:cubicBezTo>
                <a:cubicBezTo>
                  <a:pt x="5046593" y="4976878"/>
                  <a:pt x="5199107" y="4972752"/>
                  <a:pt x="5310400" y="4981005"/>
                </a:cubicBezTo>
                <a:cubicBezTo>
                  <a:pt x="5454669" y="4989259"/>
                  <a:pt x="5598938" y="4985132"/>
                  <a:pt x="5739085" y="4972752"/>
                </a:cubicBezTo>
                <a:cubicBezTo>
                  <a:pt x="5615426" y="4952118"/>
                  <a:pt x="5454669" y="4976878"/>
                  <a:pt x="5339254" y="4939738"/>
                </a:cubicBezTo>
                <a:cubicBezTo>
                  <a:pt x="5384595" y="4952118"/>
                  <a:pt x="5475279" y="4939738"/>
                  <a:pt x="5528865" y="4943864"/>
                </a:cubicBezTo>
                <a:cubicBezTo>
                  <a:pt x="5590694" y="4943864"/>
                  <a:pt x="5677256" y="4956245"/>
                  <a:pt x="5739085" y="4939738"/>
                </a:cubicBezTo>
                <a:cubicBezTo>
                  <a:pt x="5730841" y="4939738"/>
                  <a:pt x="5726719" y="4935611"/>
                  <a:pt x="5718476" y="4935611"/>
                </a:cubicBezTo>
                <a:cubicBezTo>
                  <a:pt x="5730841" y="4931484"/>
                  <a:pt x="6052356" y="4935611"/>
                  <a:pt x="6044112" y="4877836"/>
                </a:cubicBezTo>
                <a:cubicBezTo>
                  <a:pt x="6039990" y="4832442"/>
                  <a:pt x="5648402" y="4898470"/>
                  <a:pt x="5623670" y="4865456"/>
                </a:cubicBezTo>
                <a:cubicBezTo>
                  <a:pt x="5627792" y="4861329"/>
                  <a:pt x="5631914" y="4857202"/>
                  <a:pt x="5636036" y="4857202"/>
                </a:cubicBezTo>
                <a:cubicBezTo>
                  <a:pt x="5627792" y="4853075"/>
                  <a:pt x="5545353" y="4861329"/>
                  <a:pt x="5586572" y="4865456"/>
                </a:cubicBezTo>
                <a:cubicBezTo>
                  <a:pt x="5570084" y="4861329"/>
                  <a:pt x="5458791" y="4865456"/>
                  <a:pt x="5458791" y="4861329"/>
                </a:cubicBezTo>
                <a:cubicBezTo>
                  <a:pt x="5458791" y="4861329"/>
                  <a:pt x="5458791" y="4861329"/>
                  <a:pt x="5475279" y="4857202"/>
                </a:cubicBezTo>
                <a:cubicBezTo>
                  <a:pt x="5372230" y="4857202"/>
                  <a:pt x="5265058" y="4840695"/>
                  <a:pt x="5166131" y="4832442"/>
                </a:cubicBezTo>
                <a:cubicBezTo>
                  <a:pt x="5108423" y="4828315"/>
                  <a:pt x="5021862" y="4803554"/>
                  <a:pt x="4976520" y="4811808"/>
                </a:cubicBezTo>
                <a:cubicBezTo>
                  <a:pt x="4964154" y="4811808"/>
                  <a:pt x="4906446" y="4824188"/>
                  <a:pt x="4865226" y="4820061"/>
                </a:cubicBezTo>
                <a:cubicBezTo>
                  <a:pt x="4863165" y="4820061"/>
                  <a:pt x="4854921" y="4819803"/>
                  <a:pt x="4843650" y="4819287"/>
                </a:cubicBezTo>
                <a:lnTo>
                  <a:pt x="4807344" y="4817167"/>
                </a:lnTo>
                <a:lnTo>
                  <a:pt x="4807519" y="4815935"/>
                </a:lnTo>
                <a:cubicBezTo>
                  <a:pt x="4807003" y="4815419"/>
                  <a:pt x="4803139" y="4815419"/>
                  <a:pt x="4796771" y="4815765"/>
                </a:cubicBezTo>
                <a:lnTo>
                  <a:pt x="4793934" y="4815976"/>
                </a:lnTo>
                <a:lnTo>
                  <a:pt x="4764947" y="4813098"/>
                </a:lnTo>
                <a:cubicBezTo>
                  <a:pt x="4754191" y="4811550"/>
                  <a:pt x="4746720" y="4809745"/>
                  <a:pt x="4745689" y="4807681"/>
                </a:cubicBezTo>
                <a:cubicBezTo>
                  <a:pt x="4749811" y="4807681"/>
                  <a:pt x="4753933" y="4803554"/>
                  <a:pt x="4758055" y="4799428"/>
                </a:cubicBezTo>
                <a:cubicBezTo>
                  <a:pt x="4745689" y="4799428"/>
                  <a:pt x="4580810" y="4799428"/>
                  <a:pt x="4584932" y="4815935"/>
                </a:cubicBezTo>
                <a:cubicBezTo>
                  <a:pt x="4584932" y="4834505"/>
                  <a:pt x="4707819" y="4822898"/>
                  <a:pt x="4771001" y="4817676"/>
                </a:cubicBezTo>
                <a:lnTo>
                  <a:pt x="4793934" y="4815976"/>
                </a:lnTo>
                <a:lnTo>
                  <a:pt x="4803912" y="4816966"/>
                </a:lnTo>
                <a:lnTo>
                  <a:pt x="4807344" y="4817167"/>
                </a:lnTo>
                <a:lnTo>
                  <a:pt x="4806231" y="4825026"/>
                </a:lnTo>
                <a:cubicBezTo>
                  <a:pt x="4796183" y="4833731"/>
                  <a:pt x="4765268" y="4840695"/>
                  <a:pt x="4762177" y="4840695"/>
                </a:cubicBezTo>
                <a:cubicBezTo>
                  <a:pt x="4782787" y="4861329"/>
                  <a:pt x="4927056" y="4857202"/>
                  <a:pt x="4960032" y="4857202"/>
                </a:cubicBezTo>
                <a:cubicBezTo>
                  <a:pt x="4993008" y="4861329"/>
                  <a:pt x="5141399" y="4853075"/>
                  <a:pt x="5162009" y="4877836"/>
                </a:cubicBezTo>
                <a:cubicBezTo>
                  <a:pt x="5166131" y="4881963"/>
                  <a:pt x="5392839" y="4894343"/>
                  <a:pt x="5396961" y="4906723"/>
                </a:cubicBezTo>
                <a:cubicBezTo>
                  <a:pt x="5392839" y="4902597"/>
                  <a:pt x="5207350" y="4914977"/>
                  <a:pt x="5199107" y="4906723"/>
                </a:cubicBezTo>
                <a:cubicBezTo>
                  <a:pt x="5190863" y="4902597"/>
                  <a:pt x="5116667" y="4894343"/>
                  <a:pt x="5075447" y="4890216"/>
                </a:cubicBezTo>
                <a:cubicBezTo>
                  <a:pt x="5058959" y="4890216"/>
                  <a:pt x="4997130" y="4890216"/>
                  <a:pt x="4955910" y="4890216"/>
                </a:cubicBezTo>
                <a:cubicBezTo>
                  <a:pt x="4972398" y="4894343"/>
                  <a:pt x="4993008" y="4894343"/>
                  <a:pt x="4988886" y="4894343"/>
                </a:cubicBezTo>
                <a:cubicBezTo>
                  <a:pt x="4955910" y="4910850"/>
                  <a:pt x="4815763" y="4886090"/>
                  <a:pt x="4778665" y="4877836"/>
                </a:cubicBezTo>
                <a:cubicBezTo>
                  <a:pt x="4716835" y="4865456"/>
                  <a:pt x="4729201" y="4861329"/>
                  <a:pt x="4667372" y="4853075"/>
                </a:cubicBezTo>
                <a:cubicBezTo>
                  <a:pt x="4667372" y="4848949"/>
                  <a:pt x="4667372" y="4844822"/>
                  <a:pt x="4675615" y="4844822"/>
                </a:cubicBezTo>
                <a:cubicBezTo>
                  <a:pt x="4655006" y="4820061"/>
                  <a:pt x="4514858" y="4824188"/>
                  <a:pt x="4486005" y="4828315"/>
                </a:cubicBezTo>
                <a:cubicBezTo>
                  <a:pt x="4477761" y="4828315"/>
                  <a:pt x="4374711" y="4844822"/>
                  <a:pt x="4395321" y="4824188"/>
                </a:cubicBezTo>
                <a:cubicBezTo>
                  <a:pt x="4407687" y="4820061"/>
                  <a:pt x="4420053" y="4820061"/>
                  <a:pt x="4432419" y="4820061"/>
                </a:cubicBezTo>
                <a:cubicBezTo>
                  <a:pt x="4420053" y="4820061"/>
                  <a:pt x="4428297" y="4787047"/>
                  <a:pt x="4415931" y="4791174"/>
                </a:cubicBezTo>
                <a:cubicBezTo>
                  <a:pt x="4436541" y="4782920"/>
                  <a:pt x="4457151" y="4774667"/>
                  <a:pt x="4481883" y="4770540"/>
                </a:cubicBezTo>
                <a:cubicBezTo>
                  <a:pt x="4420053" y="4778794"/>
                  <a:pt x="4358223" y="4762287"/>
                  <a:pt x="4317004" y="4758160"/>
                </a:cubicBezTo>
                <a:cubicBezTo>
                  <a:pt x="4312882" y="4758160"/>
                  <a:pt x="4300516" y="4758160"/>
                  <a:pt x="4292272" y="4754033"/>
                </a:cubicBezTo>
                <a:cubicBezTo>
                  <a:pt x="4267540" y="4754033"/>
                  <a:pt x="4234564" y="4754033"/>
                  <a:pt x="4238686" y="4766413"/>
                </a:cubicBezTo>
                <a:cubicBezTo>
                  <a:pt x="4242808" y="4803554"/>
                  <a:pt x="4308760" y="4766413"/>
                  <a:pt x="4321126" y="4787047"/>
                </a:cubicBezTo>
                <a:cubicBezTo>
                  <a:pt x="4317004" y="4782920"/>
                  <a:pt x="4201588" y="4795301"/>
                  <a:pt x="4168612" y="4791174"/>
                </a:cubicBezTo>
                <a:cubicBezTo>
                  <a:pt x="4172734" y="4795301"/>
                  <a:pt x="4176856" y="4795301"/>
                  <a:pt x="4180978" y="4795301"/>
                </a:cubicBezTo>
                <a:cubicBezTo>
                  <a:pt x="4180978" y="4824188"/>
                  <a:pt x="4069685" y="4836568"/>
                  <a:pt x="4069685" y="4836568"/>
                </a:cubicBezTo>
                <a:cubicBezTo>
                  <a:pt x="4077929" y="4836568"/>
                  <a:pt x="4090295" y="4840695"/>
                  <a:pt x="4094417" y="4853075"/>
                </a:cubicBezTo>
                <a:cubicBezTo>
                  <a:pt x="4090295" y="4861329"/>
                  <a:pt x="4082051" y="4869583"/>
                  <a:pt x="4069685" y="4873709"/>
                </a:cubicBezTo>
                <a:cubicBezTo>
                  <a:pt x="4069685" y="4873709"/>
                  <a:pt x="4135636" y="4869583"/>
                  <a:pt x="4135636" y="4869583"/>
                </a:cubicBezTo>
                <a:cubicBezTo>
                  <a:pt x="4127393" y="4869583"/>
                  <a:pt x="4098539" y="4853075"/>
                  <a:pt x="4098539" y="4853075"/>
                </a:cubicBezTo>
                <a:cubicBezTo>
                  <a:pt x="4110905" y="4836568"/>
                  <a:pt x="4180978" y="4836568"/>
                  <a:pt x="4197466" y="4840695"/>
                </a:cubicBezTo>
                <a:cubicBezTo>
                  <a:pt x="4189222" y="4844822"/>
                  <a:pt x="4185100" y="4848949"/>
                  <a:pt x="4180978" y="4848949"/>
                </a:cubicBezTo>
                <a:cubicBezTo>
                  <a:pt x="4197466" y="4848949"/>
                  <a:pt x="4209832" y="4848949"/>
                  <a:pt x="4226320" y="4844822"/>
                </a:cubicBezTo>
                <a:cubicBezTo>
                  <a:pt x="4222198" y="4844822"/>
                  <a:pt x="4218076" y="4840695"/>
                  <a:pt x="4218076" y="4840695"/>
                </a:cubicBezTo>
                <a:cubicBezTo>
                  <a:pt x="4234564" y="4832442"/>
                  <a:pt x="4271662" y="4844822"/>
                  <a:pt x="4292272" y="4861329"/>
                </a:cubicBezTo>
                <a:cubicBezTo>
                  <a:pt x="4288150" y="4861329"/>
                  <a:pt x="4284028" y="4865456"/>
                  <a:pt x="4284028" y="4869583"/>
                </a:cubicBezTo>
                <a:cubicBezTo>
                  <a:pt x="4288150" y="4869583"/>
                  <a:pt x="4337613" y="4861329"/>
                  <a:pt x="4333491" y="4853075"/>
                </a:cubicBezTo>
                <a:cubicBezTo>
                  <a:pt x="4329369" y="4848949"/>
                  <a:pt x="4329369" y="4848949"/>
                  <a:pt x="4325248" y="4844822"/>
                </a:cubicBezTo>
                <a:cubicBezTo>
                  <a:pt x="4341735" y="4844822"/>
                  <a:pt x="4362345" y="4803554"/>
                  <a:pt x="4382955" y="4832442"/>
                </a:cubicBezTo>
                <a:cubicBezTo>
                  <a:pt x="4411809" y="4869583"/>
                  <a:pt x="4317004" y="4873709"/>
                  <a:pt x="4296394" y="4877836"/>
                </a:cubicBezTo>
                <a:cubicBezTo>
                  <a:pt x="4337613" y="4881963"/>
                  <a:pt x="4646762" y="4857202"/>
                  <a:pt x="4646762" y="4857202"/>
                </a:cubicBezTo>
                <a:cubicBezTo>
                  <a:pt x="4646762" y="4877836"/>
                  <a:pt x="4370589" y="4886090"/>
                  <a:pt x="4370589" y="4906723"/>
                </a:cubicBezTo>
                <a:cubicBezTo>
                  <a:pt x="4378833" y="4906723"/>
                  <a:pt x="4382955" y="4910850"/>
                  <a:pt x="4391199" y="4910850"/>
                </a:cubicBezTo>
                <a:cubicBezTo>
                  <a:pt x="4382955" y="4923230"/>
                  <a:pt x="4296394" y="4910850"/>
                  <a:pt x="4300516" y="4923230"/>
                </a:cubicBezTo>
                <a:cubicBezTo>
                  <a:pt x="4300516" y="4927357"/>
                  <a:pt x="4469517" y="4939738"/>
                  <a:pt x="4486005" y="4931484"/>
                </a:cubicBezTo>
                <a:cubicBezTo>
                  <a:pt x="4477761" y="4935611"/>
                  <a:pt x="4345857" y="4960371"/>
                  <a:pt x="4329369" y="4956245"/>
                </a:cubicBezTo>
                <a:cubicBezTo>
                  <a:pt x="4333491" y="4956245"/>
                  <a:pt x="4337613" y="4960371"/>
                  <a:pt x="4337613" y="4960371"/>
                </a:cubicBezTo>
                <a:cubicBezTo>
                  <a:pt x="4333491" y="4968625"/>
                  <a:pt x="4292272" y="4960371"/>
                  <a:pt x="4292272" y="4956245"/>
                </a:cubicBezTo>
                <a:cubicBezTo>
                  <a:pt x="4300516" y="4956245"/>
                  <a:pt x="4308760" y="4956245"/>
                  <a:pt x="4317004" y="4952118"/>
                </a:cubicBezTo>
                <a:cubicBezTo>
                  <a:pt x="4284028" y="4906723"/>
                  <a:pt x="4176856" y="4976878"/>
                  <a:pt x="4135636" y="4952118"/>
                </a:cubicBezTo>
                <a:cubicBezTo>
                  <a:pt x="4143880" y="4956245"/>
                  <a:pt x="4172734" y="4935611"/>
                  <a:pt x="4164490" y="4931484"/>
                </a:cubicBezTo>
                <a:cubicBezTo>
                  <a:pt x="4139758" y="4927357"/>
                  <a:pt x="4036709" y="4960371"/>
                  <a:pt x="4032587" y="4956245"/>
                </a:cubicBezTo>
                <a:cubicBezTo>
                  <a:pt x="4036709" y="4960371"/>
                  <a:pt x="4077929" y="4947991"/>
                  <a:pt x="4082051" y="4960371"/>
                </a:cubicBezTo>
                <a:cubicBezTo>
                  <a:pt x="4077929" y="4952118"/>
                  <a:pt x="4032587" y="4972752"/>
                  <a:pt x="4011977" y="4976878"/>
                </a:cubicBezTo>
                <a:cubicBezTo>
                  <a:pt x="4057319" y="4981005"/>
                  <a:pt x="4115027" y="4989259"/>
                  <a:pt x="4115027" y="4981005"/>
                </a:cubicBezTo>
                <a:cubicBezTo>
                  <a:pt x="4115027" y="4985132"/>
                  <a:pt x="4119149" y="5005766"/>
                  <a:pt x="4123271" y="5001639"/>
                </a:cubicBezTo>
                <a:cubicBezTo>
                  <a:pt x="4102661" y="5018146"/>
                  <a:pt x="4032587" y="4989259"/>
                  <a:pt x="4020221" y="5009893"/>
                </a:cubicBezTo>
                <a:cubicBezTo>
                  <a:pt x="4011977" y="5026400"/>
                  <a:pt x="4073807" y="5026400"/>
                  <a:pt x="4077929" y="5026400"/>
                </a:cubicBezTo>
                <a:cubicBezTo>
                  <a:pt x="4073807" y="5022273"/>
                  <a:pt x="4069685" y="5022273"/>
                  <a:pt x="4073807" y="5018146"/>
                </a:cubicBezTo>
                <a:cubicBezTo>
                  <a:pt x="4242808" y="4997512"/>
                  <a:pt x="4428297" y="4997512"/>
                  <a:pt x="4597298" y="5018146"/>
                </a:cubicBezTo>
                <a:cubicBezTo>
                  <a:pt x="4589054" y="5018146"/>
                  <a:pt x="4457151" y="5034653"/>
                  <a:pt x="4457151" y="5030526"/>
                </a:cubicBezTo>
                <a:cubicBezTo>
                  <a:pt x="4453029" y="5038780"/>
                  <a:pt x="4527224" y="5038780"/>
                  <a:pt x="4556078" y="5042907"/>
                </a:cubicBezTo>
                <a:cubicBezTo>
                  <a:pt x="4527224" y="5042907"/>
                  <a:pt x="4457151" y="5047033"/>
                  <a:pt x="4444785" y="5051160"/>
                </a:cubicBezTo>
                <a:cubicBezTo>
                  <a:pt x="4444785" y="5051160"/>
                  <a:pt x="4444785" y="5051160"/>
                  <a:pt x="4457151" y="5047033"/>
                </a:cubicBezTo>
                <a:cubicBezTo>
                  <a:pt x="4444785" y="5047033"/>
                  <a:pt x="4382955" y="5059414"/>
                  <a:pt x="4387077" y="5067667"/>
                </a:cubicBezTo>
                <a:cubicBezTo>
                  <a:pt x="4399443" y="5075921"/>
                  <a:pt x="4411809" y="5080048"/>
                  <a:pt x="4428297" y="5080048"/>
                </a:cubicBezTo>
                <a:cubicBezTo>
                  <a:pt x="4391199" y="5100681"/>
                  <a:pt x="4296394" y="5067667"/>
                  <a:pt x="4300516" y="5100681"/>
                </a:cubicBezTo>
                <a:cubicBezTo>
                  <a:pt x="4296394" y="5080048"/>
                  <a:pt x="4160368" y="5080048"/>
                  <a:pt x="4135636" y="5071794"/>
                </a:cubicBezTo>
                <a:cubicBezTo>
                  <a:pt x="4143880" y="5075921"/>
                  <a:pt x="4201588" y="5059414"/>
                  <a:pt x="4218076" y="5059414"/>
                </a:cubicBezTo>
                <a:cubicBezTo>
                  <a:pt x="4152124" y="5030526"/>
                  <a:pt x="4102661" y="5063540"/>
                  <a:pt x="4040831" y="5047033"/>
                </a:cubicBezTo>
                <a:cubicBezTo>
                  <a:pt x="4049075" y="5047033"/>
                  <a:pt x="4061441" y="5042907"/>
                  <a:pt x="4069685" y="5042907"/>
                </a:cubicBezTo>
                <a:cubicBezTo>
                  <a:pt x="4044953" y="5047033"/>
                  <a:pt x="3896562" y="5042907"/>
                  <a:pt x="3867708" y="5051160"/>
                </a:cubicBezTo>
                <a:cubicBezTo>
                  <a:pt x="3867708" y="5047033"/>
                  <a:pt x="3867708" y="5047033"/>
                  <a:pt x="3871830" y="5047033"/>
                </a:cubicBezTo>
                <a:cubicBezTo>
                  <a:pt x="3871830" y="5042907"/>
                  <a:pt x="3801756" y="5059414"/>
                  <a:pt x="3793512" y="5055287"/>
                </a:cubicBezTo>
                <a:cubicBezTo>
                  <a:pt x="3826488" y="5067667"/>
                  <a:pt x="3731683" y="5059414"/>
                  <a:pt x="3711073" y="5059414"/>
                </a:cubicBezTo>
                <a:cubicBezTo>
                  <a:pt x="3682219" y="5059414"/>
                  <a:pt x="3645121" y="5059414"/>
                  <a:pt x="3616267" y="5055287"/>
                </a:cubicBezTo>
                <a:cubicBezTo>
                  <a:pt x="3727561" y="5063540"/>
                  <a:pt x="3838854" y="5071794"/>
                  <a:pt x="3946026" y="5084174"/>
                </a:cubicBezTo>
                <a:cubicBezTo>
                  <a:pt x="3814122" y="5088301"/>
                  <a:pt x="3682219" y="5067667"/>
                  <a:pt x="3554438" y="5071794"/>
                </a:cubicBezTo>
                <a:cubicBezTo>
                  <a:pt x="3467876" y="5071794"/>
                  <a:pt x="3362766" y="5088043"/>
                  <a:pt x="3279103" y="5090945"/>
                </a:cubicBezTo>
                <a:lnTo>
                  <a:pt x="3218304" y="5088803"/>
                </a:lnTo>
                <a:lnTo>
                  <a:pt x="3220558" y="5088301"/>
                </a:lnTo>
                <a:cubicBezTo>
                  <a:pt x="3204070" y="5088301"/>
                  <a:pt x="3204070" y="5088301"/>
                  <a:pt x="3204070" y="5088301"/>
                </a:cubicBezTo>
                <a:lnTo>
                  <a:pt x="3218304" y="5088803"/>
                </a:lnTo>
                <a:lnTo>
                  <a:pt x="3183460" y="5096555"/>
                </a:lnTo>
                <a:cubicBezTo>
                  <a:pt x="3212314" y="5092428"/>
                  <a:pt x="3373071" y="5096555"/>
                  <a:pt x="3377193" y="5121315"/>
                </a:cubicBezTo>
                <a:cubicBezTo>
                  <a:pt x="3377193" y="5121315"/>
                  <a:pt x="2969117" y="5129569"/>
                  <a:pt x="2932020" y="5129569"/>
                </a:cubicBezTo>
                <a:cubicBezTo>
                  <a:pt x="2841336" y="5133695"/>
                  <a:pt x="2767141" y="5113062"/>
                  <a:pt x="2676457" y="5141949"/>
                </a:cubicBezTo>
                <a:cubicBezTo>
                  <a:pt x="2668213" y="5141949"/>
                  <a:pt x="2651725" y="5150203"/>
                  <a:pt x="2635237" y="5154329"/>
                </a:cubicBezTo>
                <a:cubicBezTo>
                  <a:pt x="2639359" y="5154329"/>
                  <a:pt x="2639359" y="5154329"/>
                  <a:pt x="2639359" y="5150203"/>
                </a:cubicBezTo>
                <a:cubicBezTo>
                  <a:pt x="2631115" y="5150203"/>
                  <a:pt x="2622871" y="5150203"/>
                  <a:pt x="2610505" y="5158456"/>
                </a:cubicBezTo>
                <a:cubicBezTo>
                  <a:pt x="2618749" y="5158456"/>
                  <a:pt x="2622871" y="5158456"/>
                  <a:pt x="2626993" y="5158456"/>
                </a:cubicBezTo>
                <a:cubicBezTo>
                  <a:pt x="2577529" y="5170836"/>
                  <a:pt x="2519822" y="5187343"/>
                  <a:pt x="2495090" y="5154329"/>
                </a:cubicBezTo>
                <a:cubicBezTo>
                  <a:pt x="2478602" y="5137822"/>
                  <a:pt x="2589895" y="5141949"/>
                  <a:pt x="2602261" y="5141949"/>
                </a:cubicBezTo>
                <a:cubicBezTo>
                  <a:pt x="2635237" y="5141949"/>
                  <a:pt x="2816604" y="5113062"/>
                  <a:pt x="2816604" y="5096555"/>
                </a:cubicBezTo>
                <a:cubicBezTo>
                  <a:pt x="2816604" y="5092428"/>
                  <a:pt x="2589895" y="5121315"/>
                  <a:pt x="2585774" y="5129569"/>
                </a:cubicBezTo>
                <a:cubicBezTo>
                  <a:pt x="2594017" y="5121315"/>
                  <a:pt x="2598140" y="5117188"/>
                  <a:pt x="2598140" y="5117188"/>
                </a:cubicBezTo>
                <a:cubicBezTo>
                  <a:pt x="2594017" y="5117188"/>
                  <a:pt x="2581652" y="5121315"/>
                  <a:pt x="2556919" y="5125442"/>
                </a:cubicBezTo>
                <a:cubicBezTo>
                  <a:pt x="2515700" y="5125442"/>
                  <a:pt x="2474480" y="5133695"/>
                  <a:pt x="2437382" y="5141949"/>
                </a:cubicBezTo>
                <a:cubicBezTo>
                  <a:pt x="2416773" y="5146076"/>
                  <a:pt x="2243649" y="5183217"/>
                  <a:pt x="2243649" y="5179090"/>
                </a:cubicBezTo>
                <a:cubicBezTo>
                  <a:pt x="2243649" y="5162583"/>
                  <a:pt x="2305479" y="5162583"/>
                  <a:pt x="2317845" y="5158456"/>
                </a:cubicBezTo>
                <a:cubicBezTo>
                  <a:pt x="2280747" y="5166710"/>
                  <a:pt x="1790232" y="5117188"/>
                  <a:pt x="1794354" y="5166710"/>
                </a:cubicBezTo>
                <a:cubicBezTo>
                  <a:pt x="1798476" y="5203850"/>
                  <a:pt x="1959233" y="5137822"/>
                  <a:pt x="1963355" y="5183217"/>
                </a:cubicBezTo>
                <a:cubicBezTo>
                  <a:pt x="1955111" y="5191470"/>
                  <a:pt x="1946867" y="5195597"/>
                  <a:pt x="1934501" y="5199724"/>
                </a:cubicBezTo>
                <a:cubicBezTo>
                  <a:pt x="1938623" y="5203850"/>
                  <a:pt x="1992209" y="5207977"/>
                  <a:pt x="1992209" y="5220358"/>
                </a:cubicBezTo>
                <a:cubicBezTo>
                  <a:pt x="1992209" y="5236865"/>
                  <a:pt x="1893281" y="5195597"/>
                  <a:pt x="1893281" y="5195597"/>
                </a:cubicBezTo>
                <a:cubicBezTo>
                  <a:pt x="1901525" y="5195597"/>
                  <a:pt x="1909769" y="5195597"/>
                  <a:pt x="1918013" y="5191470"/>
                </a:cubicBezTo>
                <a:cubicBezTo>
                  <a:pt x="1905647" y="5187343"/>
                  <a:pt x="1860306" y="5183217"/>
                  <a:pt x="1847940" y="5187343"/>
                </a:cubicBezTo>
                <a:cubicBezTo>
                  <a:pt x="1860306" y="5191470"/>
                  <a:pt x="1868550" y="5191470"/>
                  <a:pt x="1876793" y="5195597"/>
                </a:cubicBezTo>
                <a:cubicBezTo>
                  <a:pt x="1827330" y="5187343"/>
                  <a:pt x="1600621" y="5203850"/>
                  <a:pt x="1600621" y="5203850"/>
                </a:cubicBezTo>
                <a:cubicBezTo>
                  <a:pt x="1600621" y="5216231"/>
                  <a:pt x="1633597" y="5220358"/>
                  <a:pt x="1645963" y="5216231"/>
                </a:cubicBezTo>
                <a:cubicBezTo>
                  <a:pt x="1645963" y="5216231"/>
                  <a:pt x="1641841" y="5220358"/>
                  <a:pt x="1637719" y="5220358"/>
                </a:cubicBezTo>
                <a:cubicBezTo>
                  <a:pt x="1699548" y="5207977"/>
                  <a:pt x="1901525" y="5220358"/>
                  <a:pt x="1946867" y="5224484"/>
                </a:cubicBezTo>
                <a:cubicBezTo>
                  <a:pt x="1926257" y="5228611"/>
                  <a:pt x="1876793" y="5240991"/>
                  <a:pt x="1856184" y="5236865"/>
                </a:cubicBezTo>
                <a:cubicBezTo>
                  <a:pt x="1856184" y="5240991"/>
                  <a:pt x="1856184" y="5240991"/>
                  <a:pt x="1856184" y="5240991"/>
                </a:cubicBezTo>
                <a:cubicBezTo>
                  <a:pt x="1913891" y="5245118"/>
                  <a:pt x="2016941" y="5265752"/>
                  <a:pt x="2037551" y="5249245"/>
                </a:cubicBezTo>
                <a:cubicBezTo>
                  <a:pt x="2012819" y="5265752"/>
                  <a:pt x="2008697" y="5253372"/>
                  <a:pt x="1983965" y="5269879"/>
                </a:cubicBezTo>
                <a:cubicBezTo>
                  <a:pt x="1988087" y="5265752"/>
                  <a:pt x="2008697" y="5269879"/>
                  <a:pt x="2033429" y="5274005"/>
                </a:cubicBezTo>
                <a:cubicBezTo>
                  <a:pt x="1893281" y="5274005"/>
                  <a:pt x="1633597" y="5294639"/>
                  <a:pt x="1608865" y="5290513"/>
                </a:cubicBezTo>
                <a:cubicBezTo>
                  <a:pt x="1617109" y="5294639"/>
                  <a:pt x="1625353" y="5298766"/>
                  <a:pt x="1629475" y="5298766"/>
                </a:cubicBezTo>
                <a:cubicBezTo>
                  <a:pt x="1604743" y="5323527"/>
                  <a:pt x="1600621" y="5282259"/>
                  <a:pt x="1588255" y="5282259"/>
                </a:cubicBezTo>
                <a:cubicBezTo>
                  <a:pt x="1580011" y="5290513"/>
                  <a:pt x="1575889" y="5294639"/>
                  <a:pt x="1575889" y="5302893"/>
                </a:cubicBezTo>
                <a:cubicBezTo>
                  <a:pt x="1571767" y="5307020"/>
                  <a:pt x="1571767" y="5274005"/>
                  <a:pt x="1571767" y="5274005"/>
                </a:cubicBezTo>
                <a:cubicBezTo>
                  <a:pt x="1530547" y="5278132"/>
                  <a:pt x="1291473" y="5249245"/>
                  <a:pt x="1270863" y="5278132"/>
                </a:cubicBezTo>
                <a:cubicBezTo>
                  <a:pt x="1274985" y="5274005"/>
                  <a:pt x="1361546" y="5327653"/>
                  <a:pt x="1373912" y="5323527"/>
                </a:cubicBezTo>
                <a:cubicBezTo>
                  <a:pt x="1324449" y="5348287"/>
                  <a:pt x="1163692" y="5216231"/>
                  <a:pt x="1122472" y="5261625"/>
                </a:cubicBezTo>
                <a:cubicBezTo>
                  <a:pt x="1134838" y="5269879"/>
                  <a:pt x="1143082" y="5278132"/>
                  <a:pt x="1151326" y="5286386"/>
                </a:cubicBezTo>
                <a:cubicBezTo>
                  <a:pt x="1118350" y="5290513"/>
                  <a:pt x="1023544" y="5232738"/>
                  <a:pt x="986446" y="5220358"/>
                </a:cubicBezTo>
                <a:cubicBezTo>
                  <a:pt x="949349" y="5203850"/>
                  <a:pt x="916373" y="5191470"/>
                  <a:pt x="879275" y="5170836"/>
                </a:cubicBezTo>
                <a:cubicBezTo>
                  <a:pt x="858665" y="5158456"/>
                  <a:pt x="520663" y="4981005"/>
                  <a:pt x="545395" y="4952118"/>
                </a:cubicBezTo>
                <a:cubicBezTo>
                  <a:pt x="553639" y="4939738"/>
                  <a:pt x="681420" y="5071794"/>
                  <a:pt x="714396" y="5055287"/>
                </a:cubicBezTo>
                <a:cubicBezTo>
                  <a:pt x="730884" y="5047033"/>
                  <a:pt x="669054" y="4993385"/>
                  <a:pt x="673176" y="4976878"/>
                </a:cubicBezTo>
                <a:cubicBezTo>
                  <a:pt x="681420" y="4952118"/>
                  <a:pt x="747372" y="4972752"/>
                  <a:pt x="751494" y="4989259"/>
                </a:cubicBezTo>
                <a:cubicBezTo>
                  <a:pt x="747372" y="4960371"/>
                  <a:pt x="689664" y="4956245"/>
                  <a:pt x="681420" y="4935611"/>
                </a:cubicBezTo>
                <a:cubicBezTo>
                  <a:pt x="669054" y="4910850"/>
                  <a:pt x="871031" y="4989259"/>
                  <a:pt x="858665" y="4997512"/>
                </a:cubicBezTo>
                <a:cubicBezTo>
                  <a:pt x="854543" y="4997512"/>
                  <a:pt x="817445" y="4968625"/>
                  <a:pt x="813323" y="4985132"/>
                </a:cubicBezTo>
                <a:cubicBezTo>
                  <a:pt x="792714" y="5022273"/>
                  <a:pt x="1060642" y="5055287"/>
                  <a:pt x="1081252" y="5059414"/>
                </a:cubicBezTo>
                <a:cubicBezTo>
                  <a:pt x="1060642" y="5055287"/>
                  <a:pt x="1019422" y="5075921"/>
                  <a:pt x="994690" y="5075921"/>
                </a:cubicBezTo>
                <a:cubicBezTo>
                  <a:pt x="1011178" y="5080048"/>
                  <a:pt x="1031788" y="5080048"/>
                  <a:pt x="1011178" y="5084174"/>
                </a:cubicBezTo>
                <a:cubicBezTo>
                  <a:pt x="1011178" y="5084174"/>
                  <a:pt x="1011178" y="5084174"/>
                  <a:pt x="994690" y="5092428"/>
                </a:cubicBezTo>
                <a:cubicBezTo>
                  <a:pt x="1015300" y="5096555"/>
                  <a:pt x="1365668" y="5150203"/>
                  <a:pt x="1361546" y="5104808"/>
                </a:cubicBezTo>
                <a:cubicBezTo>
                  <a:pt x="1357424" y="5063540"/>
                  <a:pt x="1184301" y="5067667"/>
                  <a:pt x="1163692" y="5063540"/>
                </a:cubicBezTo>
                <a:cubicBezTo>
                  <a:pt x="1159570" y="5059414"/>
                  <a:pt x="986446" y="5018146"/>
                  <a:pt x="953471" y="5001639"/>
                </a:cubicBezTo>
                <a:cubicBezTo>
                  <a:pt x="982325" y="5009893"/>
                  <a:pt x="1089496" y="4997512"/>
                  <a:pt x="1089496" y="5001639"/>
                </a:cubicBezTo>
                <a:cubicBezTo>
                  <a:pt x="1085374" y="4993385"/>
                  <a:pt x="1007056" y="4972752"/>
                  <a:pt x="1007056" y="4976878"/>
                </a:cubicBezTo>
                <a:cubicBezTo>
                  <a:pt x="1011178" y="4989259"/>
                  <a:pt x="1064764" y="4976878"/>
                  <a:pt x="1048276" y="4997512"/>
                </a:cubicBezTo>
                <a:cubicBezTo>
                  <a:pt x="1035910" y="5009893"/>
                  <a:pt x="994690" y="4985132"/>
                  <a:pt x="986446" y="4976878"/>
                </a:cubicBezTo>
                <a:cubicBezTo>
                  <a:pt x="1002934" y="4997512"/>
                  <a:pt x="936983" y="4985132"/>
                  <a:pt x="965837" y="4972752"/>
                </a:cubicBezTo>
                <a:cubicBezTo>
                  <a:pt x="965837" y="4972752"/>
                  <a:pt x="965837" y="4972752"/>
                  <a:pt x="974081" y="4968625"/>
                </a:cubicBezTo>
                <a:cubicBezTo>
                  <a:pt x="941105" y="4968625"/>
                  <a:pt x="825689" y="4906723"/>
                  <a:pt x="800958" y="4927357"/>
                </a:cubicBezTo>
                <a:cubicBezTo>
                  <a:pt x="792714" y="4931484"/>
                  <a:pt x="895763" y="4956245"/>
                  <a:pt x="887519" y="4964498"/>
                </a:cubicBezTo>
                <a:cubicBezTo>
                  <a:pt x="883397" y="4968625"/>
                  <a:pt x="875153" y="4968625"/>
                  <a:pt x="866909" y="4968625"/>
                </a:cubicBezTo>
                <a:cubicBezTo>
                  <a:pt x="829811" y="4939738"/>
                  <a:pt x="722640" y="4902597"/>
                  <a:pt x="714396" y="4844822"/>
                </a:cubicBezTo>
                <a:cubicBezTo>
                  <a:pt x="714396" y="4836568"/>
                  <a:pt x="669054" y="4832442"/>
                  <a:pt x="677298" y="4815935"/>
                </a:cubicBezTo>
                <a:cubicBezTo>
                  <a:pt x="677298" y="4815935"/>
                  <a:pt x="788592" y="4865456"/>
                  <a:pt x="805080" y="4865456"/>
                </a:cubicBezTo>
                <a:cubicBezTo>
                  <a:pt x="776226" y="4840695"/>
                  <a:pt x="747372" y="4820061"/>
                  <a:pt x="710274" y="4807681"/>
                </a:cubicBezTo>
                <a:cubicBezTo>
                  <a:pt x="689664" y="4803554"/>
                  <a:pt x="570127" y="4811808"/>
                  <a:pt x="561883" y="4791174"/>
                </a:cubicBezTo>
                <a:cubicBezTo>
                  <a:pt x="561883" y="4795301"/>
                  <a:pt x="574249" y="4754033"/>
                  <a:pt x="566005" y="4766413"/>
                </a:cubicBezTo>
                <a:cubicBezTo>
                  <a:pt x="582493" y="4733399"/>
                  <a:pt x="586615" y="4791174"/>
                  <a:pt x="586615" y="4782920"/>
                </a:cubicBezTo>
                <a:cubicBezTo>
                  <a:pt x="586615" y="4778794"/>
                  <a:pt x="743250" y="4795301"/>
                  <a:pt x="726762" y="4774667"/>
                </a:cubicBezTo>
                <a:cubicBezTo>
                  <a:pt x="730884" y="4778794"/>
                  <a:pt x="702030" y="4762287"/>
                  <a:pt x="677298" y="4745780"/>
                </a:cubicBezTo>
                <a:cubicBezTo>
                  <a:pt x="677298" y="4729273"/>
                  <a:pt x="677298" y="4700385"/>
                  <a:pt x="697908" y="4725146"/>
                </a:cubicBezTo>
                <a:cubicBezTo>
                  <a:pt x="697908" y="4733399"/>
                  <a:pt x="697908" y="4733399"/>
                  <a:pt x="689664" y="4733399"/>
                </a:cubicBezTo>
                <a:cubicBezTo>
                  <a:pt x="693786" y="4758160"/>
                  <a:pt x="780348" y="4754033"/>
                  <a:pt x="796836" y="4749906"/>
                </a:cubicBezTo>
                <a:cubicBezTo>
                  <a:pt x="772104" y="4749906"/>
                  <a:pt x="726762" y="4729273"/>
                  <a:pt x="722640" y="4708639"/>
                </a:cubicBezTo>
                <a:cubicBezTo>
                  <a:pt x="722640" y="4712765"/>
                  <a:pt x="763860" y="4721019"/>
                  <a:pt x="763860" y="4704512"/>
                </a:cubicBezTo>
                <a:cubicBezTo>
                  <a:pt x="759738" y="4679751"/>
                  <a:pt x="702030" y="4696258"/>
                  <a:pt x="697908" y="4671498"/>
                </a:cubicBezTo>
                <a:cubicBezTo>
                  <a:pt x="697908" y="4650864"/>
                  <a:pt x="730884" y="4675625"/>
                  <a:pt x="730884" y="4654991"/>
                </a:cubicBezTo>
                <a:cubicBezTo>
                  <a:pt x="730884" y="4646737"/>
                  <a:pt x="487687" y="4617850"/>
                  <a:pt x="458834" y="4621977"/>
                </a:cubicBezTo>
                <a:cubicBezTo>
                  <a:pt x="528907" y="4609596"/>
                  <a:pt x="594859" y="4621977"/>
                  <a:pt x="669054" y="4617850"/>
                </a:cubicBezTo>
                <a:cubicBezTo>
                  <a:pt x="681420" y="4617850"/>
                  <a:pt x="809202" y="4605470"/>
                  <a:pt x="809202" y="4609596"/>
                </a:cubicBezTo>
                <a:cubicBezTo>
                  <a:pt x="803019" y="4601343"/>
                  <a:pt x="783439" y="4599279"/>
                  <a:pt x="762829" y="4599279"/>
                </a:cubicBezTo>
                <a:lnTo>
                  <a:pt x="739978" y="4600062"/>
                </a:lnTo>
                <a:lnTo>
                  <a:pt x="743765" y="4599795"/>
                </a:lnTo>
                <a:cubicBezTo>
                  <a:pt x="756646" y="4598248"/>
                  <a:pt x="767982" y="4595153"/>
                  <a:pt x="767982" y="4588963"/>
                </a:cubicBezTo>
                <a:cubicBezTo>
                  <a:pt x="767982" y="4584836"/>
                  <a:pt x="566005" y="4489920"/>
                  <a:pt x="570127" y="4489920"/>
                </a:cubicBezTo>
                <a:cubicBezTo>
                  <a:pt x="640200" y="4473413"/>
                  <a:pt x="702030" y="4543568"/>
                  <a:pt x="784470" y="4527061"/>
                </a:cubicBezTo>
                <a:cubicBezTo>
                  <a:pt x="784470" y="4527061"/>
                  <a:pt x="718518" y="4514681"/>
                  <a:pt x="714396" y="4498174"/>
                </a:cubicBezTo>
                <a:cubicBezTo>
                  <a:pt x="714396" y="4481667"/>
                  <a:pt x="763860" y="4498174"/>
                  <a:pt x="772104" y="4481667"/>
                </a:cubicBezTo>
                <a:cubicBezTo>
                  <a:pt x="772104" y="4481667"/>
                  <a:pt x="722640" y="4461033"/>
                  <a:pt x="722640" y="4440399"/>
                </a:cubicBezTo>
                <a:cubicBezTo>
                  <a:pt x="722640" y="4436272"/>
                  <a:pt x="776226" y="4432145"/>
                  <a:pt x="784470" y="4432145"/>
                </a:cubicBezTo>
                <a:cubicBezTo>
                  <a:pt x="751494" y="4423892"/>
                  <a:pt x="714396" y="4407385"/>
                  <a:pt x="677298" y="4395005"/>
                </a:cubicBezTo>
                <a:cubicBezTo>
                  <a:pt x="693786" y="4399131"/>
                  <a:pt x="706152" y="4399131"/>
                  <a:pt x="706152" y="4395005"/>
                </a:cubicBezTo>
                <a:cubicBezTo>
                  <a:pt x="697908" y="4390878"/>
                  <a:pt x="689664" y="4386751"/>
                  <a:pt x="681420" y="4378498"/>
                </a:cubicBezTo>
                <a:cubicBezTo>
                  <a:pt x="693786" y="4378498"/>
                  <a:pt x="772104" y="4407385"/>
                  <a:pt x="780348" y="4390878"/>
                </a:cubicBezTo>
                <a:cubicBezTo>
                  <a:pt x="780348" y="4386751"/>
                  <a:pt x="722640" y="4366117"/>
                  <a:pt x="718518" y="4366117"/>
                </a:cubicBezTo>
                <a:cubicBezTo>
                  <a:pt x="722640" y="4361990"/>
                  <a:pt x="743250" y="4353737"/>
                  <a:pt x="747372" y="4349610"/>
                </a:cubicBezTo>
                <a:cubicBezTo>
                  <a:pt x="722640" y="4353737"/>
                  <a:pt x="644322" y="4333103"/>
                  <a:pt x="594859" y="4324850"/>
                </a:cubicBezTo>
                <a:cubicBezTo>
                  <a:pt x="640200" y="4316596"/>
                  <a:pt x="706152" y="4304216"/>
                  <a:pt x="697908" y="4295962"/>
                </a:cubicBezTo>
                <a:cubicBezTo>
                  <a:pt x="693786" y="4295962"/>
                  <a:pt x="689664" y="4295962"/>
                  <a:pt x="681420" y="4291835"/>
                </a:cubicBezTo>
                <a:cubicBezTo>
                  <a:pt x="706152" y="4291835"/>
                  <a:pt x="726762" y="4287709"/>
                  <a:pt x="730884" y="4283582"/>
                </a:cubicBezTo>
                <a:cubicBezTo>
                  <a:pt x="718518" y="4279455"/>
                  <a:pt x="706152" y="4275328"/>
                  <a:pt x="697908" y="4271202"/>
                </a:cubicBezTo>
                <a:cubicBezTo>
                  <a:pt x="702030" y="4267075"/>
                  <a:pt x="710274" y="4262948"/>
                  <a:pt x="718518" y="4262948"/>
                </a:cubicBezTo>
                <a:cubicBezTo>
                  <a:pt x="714396" y="4254695"/>
                  <a:pt x="710274" y="4250568"/>
                  <a:pt x="706152" y="4246441"/>
                </a:cubicBezTo>
                <a:cubicBezTo>
                  <a:pt x="706152" y="4250568"/>
                  <a:pt x="912251" y="4229934"/>
                  <a:pt x="928739" y="4229934"/>
                </a:cubicBezTo>
                <a:cubicBezTo>
                  <a:pt x="895763" y="4196920"/>
                  <a:pt x="821567" y="4213427"/>
                  <a:pt x="772104" y="4213427"/>
                </a:cubicBezTo>
                <a:cubicBezTo>
                  <a:pt x="772104" y="4213427"/>
                  <a:pt x="776226" y="4213427"/>
                  <a:pt x="780348" y="4217554"/>
                </a:cubicBezTo>
                <a:cubicBezTo>
                  <a:pt x="780348" y="4217554"/>
                  <a:pt x="685542" y="4221680"/>
                  <a:pt x="689664" y="4209300"/>
                </a:cubicBezTo>
                <a:cubicBezTo>
                  <a:pt x="693786" y="4205173"/>
                  <a:pt x="697908" y="4205173"/>
                  <a:pt x="702030" y="4201047"/>
                </a:cubicBezTo>
                <a:cubicBezTo>
                  <a:pt x="656688" y="4209300"/>
                  <a:pt x="553639" y="4192793"/>
                  <a:pt x="524785" y="4188666"/>
                </a:cubicBezTo>
                <a:cubicBezTo>
                  <a:pt x="549517" y="4184539"/>
                  <a:pt x="697908" y="4151525"/>
                  <a:pt x="747372" y="4151525"/>
                </a:cubicBezTo>
                <a:cubicBezTo>
                  <a:pt x="739128" y="4151525"/>
                  <a:pt x="735006" y="4151525"/>
                  <a:pt x="726762" y="4147399"/>
                </a:cubicBezTo>
                <a:cubicBezTo>
                  <a:pt x="726762" y="4147399"/>
                  <a:pt x="850421" y="4130892"/>
                  <a:pt x="850421" y="4135018"/>
                </a:cubicBezTo>
                <a:cubicBezTo>
                  <a:pt x="854543" y="4126765"/>
                  <a:pt x="607225" y="4126765"/>
                  <a:pt x="607225" y="4135018"/>
                </a:cubicBezTo>
                <a:cubicBezTo>
                  <a:pt x="607225" y="4118511"/>
                  <a:pt x="994690" y="4068990"/>
                  <a:pt x="990568" y="4040103"/>
                </a:cubicBezTo>
                <a:cubicBezTo>
                  <a:pt x="990568" y="4015342"/>
                  <a:pt x="813323" y="4081370"/>
                  <a:pt x="833933" y="4081370"/>
                </a:cubicBezTo>
                <a:cubicBezTo>
                  <a:pt x="817445" y="4081370"/>
                  <a:pt x="718518" y="4097877"/>
                  <a:pt x="697908" y="4081370"/>
                </a:cubicBezTo>
                <a:cubicBezTo>
                  <a:pt x="697908" y="4081370"/>
                  <a:pt x="792714" y="4040103"/>
                  <a:pt x="796836" y="4048356"/>
                </a:cubicBezTo>
                <a:cubicBezTo>
                  <a:pt x="792714" y="4035976"/>
                  <a:pt x="772104" y="4031849"/>
                  <a:pt x="743250" y="4031849"/>
                </a:cubicBezTo>
                <a:cubicBezTo>
                  <a:pt x="735006" y="4027722"/>
                  <a:pt x="685542" y="4023596"/>
                  <a:pt x="685542" y="4023596"/>
                </a:cubicBezTo>
                <a:cubicBezTo>
                  <a:pt x="681420" y="4027722"/>
                  <a:pt x="697908" y="4031849"/>
                  <a:pt x="714396" y="4035976"/>
                </a:cubicBezTo>
                <a:cubicBezTo>
                  <a:pt x="656688" y="4040103"/>
                  <a:pt x="586615" y="4056610"/>
                  <a:pt x="574249" y="4048356"/>
                </a:cubicBezTo>
                <a:cubicBezTo>
                  <a:pt x="578371" y="4040103"/>
                  <a:pt x="582493" y="4035976"/>
                  <a:pt x="586615" y="4031849"/>
                </a:cubicBezTo>
                <a:cubicBezTo>
                  <a:pt x="574249" y="4027722"/>
                  <a:pt x="561883" y="4023596"/>
                  <a:pt x="549517" y="4019469"/>
                </a:cubicBezTo>
                <a:cubicBezTo>
                  <a:pt x="561883" y="4019469"/>
                  <a:pt x="615469" y="4007089"/>
                  <a:pt x="636079" y="4011215"/>
                </a:cubicBezTo>
                <a:cubicBezTo>
                  <a:pt x="631957" y="4007089"/>
                  <a:pt x="627835" y="4007089"/>
                  <a:pt x="627835" y="4002962"/>
                </a:cubicBezTo>
                <a:cubicBezTo>
                  <a:pt x="631957" y="3998835"/>
                  <a:pt x="710274" y="3994708"/>
                  <a:pt x="714396" y="3994708"/>
                </a:cubicBezTo>
                <a:cubicBezTo>
                  <a:pt x="706152" y="3986455"/>
                  <a:pt x="640200" y="3978201"/>
                  <a:pt x="631957" y="3978201"/>
                </a:cubicBezTo>
                <a:cubicBezTo>
                  <a:pt x="693786" y="3965821"/>
                  <a:pt x="792714" y="4015342"/>
                  <a:pt x="854543" y="3974074"/>
                </a:cubicBezTo>
                <a:cubicBezTo>
                  <a:pt x="862787" y="3969948"/>
                  <a:pt x="730884" y="3932807"/>
                  <a:pt x="710274" y="3936934"/>
                </a:cubicBezTo>
                <a:cubicBezTo>
                  <a:pt x="710274" y="3936934"/>
                  <a:pt x="541273" y="3974074"/>
                  <a:pt x="537151" y="3924553"/>
                </a:cubicBezTo>
                <a:cubicBezTo>
                  <a:pt x="537151" y="3924553"/>
                  <a:pt x="664932" y="3941060"/>
                  <a:pt x="673176" y="3928680"/>
                </a:cubicBezTo>
                <a:cubicBezTo>
                  <a:pt x="673176" y="3932807"/>
                  <a:pt x="739128" y="3850272"/>
                  <a:pt x="751494" y="3862652"/>
                </a:cubicBezTo>
                <a:cubicBezTo>
                  <a:pt x="726762" y="3842018"/>
                  <a:pt x="487687" y="3903919"/>
                  <a:pt x="475321" y="3916300"/>
                </a:cubicBezTo>
                <a:cubicBezTo>
                  <a:pt x="491809" y="3899793"/>
                  <a:pt x="759738" y="3792497"/>
                  <a:pt x="767982" y="3825511"/>
                </a:cubicBezTo>
                <a:cubicBezTo>
                  <a:pt x="755616" y="3780117"/>
                  <a:pt x="652566" y="3800750"/>
                  <a:pt x="619591" y="3800750"/>
                </a:cubicBezTo>
                <a:cubicBezTo>
                  <a:pt x="652566" y="3796624"/>
                  <a:pt x="685542" y="3792497"/>
                  <a:pt x="718518" y="3784243"/>
                </a:cubicBezTo>
                <a:cubicBezTo>
                  <a:pt x="718518" y="3784243"/>
                  <a:pt x="722640" y="3763609"/>
                  <a:pt x="726762" y="3759483"/>
                </a:cubicBezTo>
                <a:cubicBezTo>
                  <a:pt x="743250" y="3751229"/>
                  <a:pt x="772104" y="3767736"/>
                  <a:pt x="784470" y="3759483"/>
                </a:cubicBezTo>
                <a:cubicBezTo>
                  <a:pt x="800958" y="3747102"/>
                  <a:pt x="693786" y="3742976"/>
                  <a:pt x="697908" y="3747102"/>
                </a:cubicBezTo>
                <a:cubicBezTo>
                  <a:pt x="693786" y="3734722"/>
                  <a:pt x="743250" y="3730595"/>
                  <a:pt x="747372" y="3726469"/>
                </a:cubicBezTo>
                <a:cubicBezTo>
                  <a:pt x="755616" y="3701708"/>
                  <a:pt x="636079" y="3742976"/>
                  <a:pt x="640200" y="3742976"/>
                </a:cubicBezTo>
                <a:cubicBezTo>
                  <a:pt x="652566" y="3742976"/>
                  <a:pt x="673176" y="3747102"/>
                  <a:pt x="681420" y="3747102"/>
                </a:cubicBezTo>
                <a:cubicBezTo>
                  <a:pt x="652566" y="3751229"/>
                  <a:pt x="619591" y="3755356"/>
                  <a:pt x="586615" y="3763609"/>
                </a:cubicBezTo>
                <a:cubicBezTo>
                  <a:pt x="603103" y="3759483"/>
                  <a:pt x="644322" y="3742976"/>
                  <a:pt x="640200" y="3726469"/>
                </a:cubicBezTo>
                <a:cubicBezTo>
                  <a:pt x="640200" y="3726469"/>
                  <a:pt x="623713" y="3726469"/>
                  <a:pt x="603103" y="3730595"/>
                </a:cubicBezTo>
                <a:cubicBezTo>
                  <a:pt x="656688" y="3722342"/>
                  <a:pt x="722640" y="3709962"/>
                  <a:pt x="751494" y="3689328"/>
                </a:cubicBezTo>
                <a:cubicBezTo>
                  <a:pt x="751494" y="3689328"/>
                  <a:pt x="747372" y="3664567"/>
                  <a:pt x="763860" y="3672821"/>
                </a:cubicBezTo>
                <a:cubicBezTo>
                  <a:pt x="689664" y="3643933"/>
                  <a:pt x="533029" y="3709962"/>
                  <a:pt x="471199" y="3747102"/>
                </a:cubicBezTo>
                <a:cubicBezTo>
                  <a:pt x="446468" y="3759483"/>
                  <a:pt x="273345" y="3854398"/>
                  <a:pt x="273345" y="3854398"/>
                </a:cubicBezTo>
                <a:cubicBezTo>
                  <a:pt x="273345" y="3846145"/>
                  <a:pt x="467077" y="3718215"/>
                  <a:pt x="487687" y="3701708"/>
                </a:cubicBezTo>
                <a:cubicBezTo>
                  <a:pt x="553639" y="3660440"/>
                  <a:pt x="619591" y="3631553"/>
                  <a:pt x="681420" y="3590285"/>
                </a:cubicBezTo>
                <a:cubicBezTo>
                  <a:pt x="669054" y="3594412"/>
                  <a:pt x="652566" y="3594412"/>
                  <a:pt x="631957" y="3598539"/>
                </a:cubicBezTo>
                <a:cubicBezTo>
                  <a:pt x="631957" y="3594412"/>
                  <a:pt x="631957" y="3594412"/>
                  <a:pt x="627835" y="3598539"/>
                </a:cubicBezTo>
                <a:cubicBezTo>
                  <a:pt x="607225" y="3598539"/>
                  <a:pt x="582493" y="3598539"/>
                  <a:pt x="574249" y="3602666"/>
                </a:cubicBezTo>
                <a:cubicBezTo>
                  <a:pt x="582493" y="3606792"/>
                  <a:pt x="590737" y="3606792"/>
                  <a:pt x="594859" y="3606792"/>
                </a:cubicBezTo>
                <a:cubicBezTo>
                  <a:pt x="586615" y="3619173"/>
                  <a:pt x="479443" y="3652187"/>
                  <a:pt x="446468" y="3672821"/>
                </a:cubicBezTo>
                <a:cubicBezTo>
                  <a:pt x="462955" y="3660440"/>
                  <a:pt x="495931" y="3635680"/>
                  <a:pt x="491809" y="3635680"/>
                </a:cubicBezTo>
                <a:cubicBezTo>
                  <a:pt x="483565" y="3635680"/>
                  <a:pt x="425858" y="3643933"/>
                  <a:pt x="392882" y="3656314"/>
                </a:cubicBezTo>
                <a:cubicBezTo>
                  <a:pt x="388760" y="3660440"/>
                  <a:pt x="380516" y="3660440"/>
                  <a:pt x="376394" y="3664567"/>
                </a:cubicBezTo>
                <a:cubicBezTo>
                  <a:pt x="376394" y="3660440"/>
                  <a:pt x="380516" y="3656314"/>
                  <a:pt x="380516" y="3652187"/>
                </a:cubicBezTo>
                <a:cubicBezTo>
                  <a:pt x="347540" y="3648060"/>
                  <a:pt x="285711" y="3763609"/>
                  <a:pt x="265101" y="3767736"/>
                </a:cubicBezTo>
                <a:cubicBezTo>
                  <a:pt x="252735" y="3767736"/>
                  <a:pt x="269223" y="3718215"/>
                  <a:pt x="265101" y="3718215"/>
                </a:cubicBezTo>
                <a:cubicBezTo>
                  <a:pt x="256857" y="3726469"/>
                  <a:pt x="252735" y="3734722"/>
                  <a:pt x="244491" y="3738849"/>
                </a:cubicBezTo>
                <a:cubicBezTo>
                  <a:pt x="232125" y="3730595"/>
                  <a:pt x="397004" y="3536637"/>
                  <a:pt x="397004" y="3536637"/>
                </a:cubicBezTo>
                <a:cubicBezTo>
                  <a:pt x="384638" y="3536637"/>
                  <a:pt x="293954" y="3586159"/>
                  <a:pt x="277467" y="3606792"/>
                </a:cubicBezTo>
                <a:cubicBezTo>
                  <a:pt x="285711" y="3598539"/>
                  <a:pt x="289832" y="3590285"/>
                  <a:pt x="293954" y="3582032"/>
                </a:cubicBezTo>
                <a:cubicBezTo>
                  <a:pt x="285711" y="3565525"/>
                  <a:pt x="199149" y="3672821"/>
                  <a:pt x="190905" y="3668694"/>
                </a:cubicBezTo>
                <a:cubicBezTo>
                  <a:pt x="186783" y="3664567"/>
                  <a:pt x="215637" y="3643933"/>
                  <a:pt x="215637" y="3643933"/>
                </a:cubicBezTo>
                <a:cubicBezTo>
                  <a:pt x="203271" y="3639807"/>
                  <a:pt x="133197" y="3693454"/>
                  <a:pt x="133197" y="3693454"/>
                </a:cubicBezTo>
                <a:cubicBezTo>
                  <a:pt x="137319" y="3681074"/>
                  <a:pt x="293954" y="3540764"/>
                  <a:pt x="281589" y="3540764"/>
                </a:cubicBezTo>
                <a:cubicBezTo>
                  <a:pt x="269223" y="3540764"/>
                  <a:pt x="260979" y="3565525"/>
                  <a:pt x="244491" y="3565525"/>
                </a:cubicBezTo>
                <a:cubicBezTo>
                  <a:pt x="248613" y="3565525"/>
                  <a:pt x="252735" y="3495370"/>
                  <a:pt x="269223" y="3511877"/>
                </a:cubicBezTo>
                <a:cubicBezTo>
                  <a:pt x="269223" y="3520130"/>
                  <a:pt x="269223" y="3524257"/>
                  <a:pt x="277467" y="3524257"/>
                </a:cubicBezTo>
                <a:cubicBezTo>
                  <a:pt x="281589" y="3520130"/>
                  <a:pt x="314564" y="3458229"/>
                  <a:pt x="314564" y="3458229"/>
                </a:cubicBezTo>
                <a:cubicBezTo>
                  <a:pt x="302198" y="3449975"/>
                  <a:pt x="252735" y="3474736"/>
                  <a:pt x="215637" y="3495370"/>
                </a:cubicBezTo>
                <a:cubicBezTo>
                  <a:pt x="252735" y="3458229"/>
                  <a:pt x="289832" y="3404581"/>
                  <a:pt x="260979" y="3404581"/>
                </a:cubicBezTo>
                <a:cubicBezTo>
                  <a:pt x="252735" y="3408708"/>
                  <a:pt x="248613" y="3458229"/>
                  <a:pt x="223881" y="3458229"/>
                </a:cubicBezTo>
                <a:cubicBezTo>
                  <a:pt x="223881" y="3458229"/>
                  <a:pt x="203271" y="3458229"/>
                  <a:pt x="178539" y="3470609"/>
                </a:cubicBezTo>
                <a:cubicBezTo>
                  <a:pt x="153807" y="3478863"/>
                  <a:pt x="50758" y="3561398"/>
                  <a:pt x="50758" y="3553144"/>
                </a:cubicBezTo>
                <a:cubicBezTo>
                  <a:pt x="42514" y="3540764"/>
                  <a:pt x="75490" y="3511877"/>
                  <a:pt x="54880" y="3499497"/>
                </a:cubicBezTo>
                <a:cubicBezTo>
                  <a:pt x="50758" y="3499497"/>
                  <a:pt x="5416" y="3503623"/>
                  <a:pt x="13660" y="3516004"/>
                </a:cubicBezTo>
                <a:cubicBezTo>
                  <a:pt x="-2828" y="3491243"/>
                  <a:pt x="-2828" y="3478863"/>
                  <a:pt x="5416" y="3437595"/>
                </a:cubicBezTo>
                <a:cubicBezTo>
                  <a:pt x="17782" y="3359187"/>
                  <a:pt x="46636" y="3305539"/>
                  <a:pt x="96100" y="3239510"/>
                </a:cubicBezTo>
                <a:cubicBezTo>
                  <a:pt x="149685" y="3169355"/>
                  <a:pt x="211515" y="3123961"/>
                  <a:pt x="273345" y="3062060"/>
                </a:cubicBezTo>
                <a:cubicBezTo>
                  <a:pt x="306320" y="3029045"/>
                  <a:pt x="339296" y="2991905"/>
                  <a:pt x="372272" y="2967144"/>
                </a:cubicBezTo>
                <a:cubicBezTo>
                  <a:pt x="397004" y="2950637"/>
                  <a:pt x="438224" y="2942383"/>
                  <a:pt x="458834" y="2921750"/>
                </a:cubicBezTo>
                <a:cubicBezTo>
                  <a:pt x="458834" y="2917623"/>
                  <a:pt x="343418" y="2901116"/>
                  <a:pt x="343418" y="2905242"/>
                </a:cubicBezTo>
                <a:cubicBezTo>
                  <a:pt x="347540" y="2892862"/>
                  <a:pt x="652566" y="2892862"/>
                  <a:pt x="648444" y="2839214"/>
                </a:cubicBezTo>
                <a:cubicBezTo>
                  <a:pt x="648444" y="2839214"/>
                  <a:pt x="619591" y="2826834"/>
                  <a:pt x="603103" y="2818580"/>
                </a:cubicBezTo>
                <a:cubicBezTo>
                  <a:pt x="648444" y="2826834"/>
                  <a:pt x="772104" y="2818580"/>
                  <a:pt x="759738" y="2806200"/>
                </a:cubicBezTo>
                <a:cubicBezTo>
                  <a:pt x="739128" y="2793820"/>
                  <a:pt x="648444" y="2810327"/>
                  <a:pt x="648444" y="2781440"/>
                </a:cubicBezTo>
                <a:cubicBezTo>
                  <a:pt x="652566" y="2777313"/>
                  <a:pt x="656688" y="2769059"/>
                  <a:pt x="660810" y="2764932"/>
                </a:cubicBezTo>
                <a:cubicBezTo>
                  <a:pt x="648444" y="2727792"/>
                  <a:pt x="533029" y="2802073"/>
                  <a:pt x="528907" y="2760806"/>
                </a:cubicBezTo>
                <a:cubicBezTo>
                  <a:pt x="528907" y="2736045"/>
                  <a:pt x="784470" y="2719538"/>
                  <a:pt x="780348" y="2690651"/>
                </a:cubicBezTo>
                <a:cubicBezTo>
                  <a:pt x="780348" y="2665890"/>
                  <a:pt x="603103" y="2674144"/>
                  <a:pt x="607225" y="2670017"/>
                </a:cubicBezTo>
                <a:cubicBezTo>
                  <a:pt x="615469" y="2653510"/>
                  <a:pt x="706152" y="2645256"/>
                  <a:pt x="714396" y="2649383"/>
                </a:cubicBezTo>
                <a:cubicBezTo>
                  <a:pt x="656688" y="2628749"/>
                  <a:pt x="652566" y="2649383"/>
                  <a:pt x="603103" y="2624622"/>
                </a:cubicBezTo>
                <a:cubicBezTo>
                  <a:pt x="607225" y="2624622"/>
                  <a:pt x="652566" y="2628749"/>
                  <a:pt x="656688" y="2624622"/>
                </a:cubicBezTo>
                <a:cubicBezTo>
                  <a:pt x="656688" y="2620496"/>
                  <a:pt x="652566" y="2616369"/>
                  <a:pt x="652566" y="2608115"/>
                </a:cubicBezTo>
                <a:cubicBezTo>
                  <a:pt x="656688" y="2608115"/>
                  <a:pt x="702030" y="2637003"/>
                  <a:pt x="718518" y="2641130"/>
                </a:cubicBezTo>
                <a:cubicBezTo>
                  <a:pt x="735006" y="2645256"/>
                  <a:pt x="846299" y="2649383"/>
                  <a:pt x="838055" y="2653510"/>
                </a:cubicBezTo>
                <a:cubicBezTo>
                  <a:pt x="842177" y="2653510"/>
                  <a:pt x="920495" y="2649383"/>
                  <a:pt x="932861" y="2653510"/>
                </a:cubicBezTo>
                <a:cubicBezTo>
                  <a:pt x="920495" y="2641130"/>
                  <a:pt x="912251" y="2632876"/>
                  <a:pt x="904007" y="2620496"/>
                </a:cubicBezTo>
                <a:cubicBezTo>
                  <a:pt x="916373" y="2620496"/>
                  <a:pt x="928739" y="2624622"/>
                  <a:pt x="941105" y="2624622"/>
                </a:cubicBezTo>
                <a:cubicBezTo>
                  <a:pt x="953471" y="2612242"/>
                  <a:pt x="796836" y="2620496"/>
                  <a:pt x="792714" y="2620496"/>
                </a:cubicBezTo>
                <a:cubicBezTo>
                  <a:pt x="743250" y="2616369"/>
                  <a:pt x="669054" y="2583355"/>
                  <a:pt x="615469" y="2579228"/>
                </a:cubicBezTo>
                <a:cubicBezTo>
                  <a:pt x="710274" y="2591608"/>
                  <a:pt x="817445" y="2575101"/>
                  <a:pt x="916373" y="2566848"/>
                </a:cubicBezTo>
                <a:cubicBezTo>
                  <a:pt x="891641" y="2488439"/>
                  <a:pt x="603103" y="2550341"/>
                  <a:pt x="537151" y="2562721"/>
                </a:cubicBezTo>
                <a:cubicBezTo>
                  <a:pt x="520663" y="2562721"/>
                  <a:pt x="500053" y="2583355"/>
                  <a:pt x="483565" y="2583355"/>
                </a:cubicBezTo>
                <a:cubicBezTo>
                  <a:pt x="475321" y="2583355"/>
                  <a:pt x="467077" y="2554467"/>
                  <a:pt x="458834" y="2554467"/>
                </a:cubicBezTo>
                <a:cubicBezTo>
                  <a:pt x="421736" y="2558594"/>
                  <a:pt x="293954" y="2583355"/>
                  <a:pt x="281589" y="2591608"/>
                </a:cubicBezTo>
                <a:cubicBezTo>
                  <a:pt x="306320" y="2570975"/>
                  <a:pt x="570127" y="2500820"/>
                  <a:pt x="570127" y="2504946"/>
                </a:cubicBezTo>
                <a:cubicBezTo>
                  <a:pt x="570127" y="2496693"/>
                  <a:pt x="372272" y="2533834"/>
                  <a:pt x="384638" y="2517327"/>
                </a:cubicBezTo>
                <a:cubicBezTo>
                  <a:pt x="405248" y="2492566"/>
                  <a:pt x="545395" y="2525580"/>
                  <a:pt x="537151" y="2467805"/>
                </a:cubicBezTo>
                <a:cubicBezTo>
                  <a:pt x="537151" y="2463679"/>
                  <a:pt x="355784" y="2500820"/>
                  <a:pt x="343418" y="2492566"/>
                </a:cubicBezTo>
                <a:cubicBezTo>
                  <a:pt x="347540" y="2488439"/>
                  <a:pt x="351662" y="2480186"/>
                  <a:pt x="355784" y="2476059"/>
                </a:cubicBezTo>
                <a:cubicBezTo>
                  <a:pt x="343418" y="2471932"/>
                  <a:pt x="326930" y="2467805"/>
                  <a:pt x="314564" y="2467805"/>
                </a:cubicBezTo>
                <a:cubicBezTo>
                  <a:pt x="306320" y="2459552"/>
                  <a:pt x="364028" y="2418284"/>
                  <a:pt x="364028" y="2418284"/>
                </a:cubicBezTo>
                <a:cubicBezTo>
                  <a:pt x="380516" y="2401777"/>
                  <a:pt x="619591" y="2368763"/>
                  <a:pt x="627835" y="2377017"/>
                </a:cubicBezTo>
                <a:cubicBezTo>
                  <a:pt x="619591" y="2368763"/>
                  <a:pt x="487687" y="2389397"/>
                  <a:pt x="487687" y="2368763"/>
                </a:cubicBezTo>
                <a:cubicBezTo>
                  <a:pt x="491809" y="2360510"/>
                  <a:pt x="495931" y="2356383"/>
                  <a:pt x="504175" y="2356383"/>
                </a:cubicBezTo>
                <a:cubicBezTo>
                  <a:pt x="487687" y="2356383"/>
                  <a:pt x="458834" y="2360510"/>
                  <a:pt x="458834" y="2360510"/>
                </a:cubicBezTo>
                <a:cubicBezTo>
                  <a:pt x="446468" y="2352256"/>
                  <a:pt x="603103" y="2290355"/>
                  <a:pt x="607225" y="2319242"/>
                </a:cubicBezTo>
                <a:cubicBezTo>
                  <a:pt x="607225" y="2319242"/>
                  <a:pt x="528907" y="2335749"/>
                  <a:pt x="528907" y="2335749"/>
                </a:cubicBezTo>
                <a:cubicBezTo>
                  <a:pt x="549517" y="2352256"/>
                  <a:pt x="627835" y="2310988"/>
                  <a:pt x="640200" y="2319242"/>
                </a:cubicBezTo>
                <a:cubicBezTo>
                  <a:pt x="623713" y="2306862"/>
                  <a:pt x="710274" y="2302735"/>
                  <a:pt x="735006" y="2302735"/>
                </a:cubicBezTo>
                <a:cubicBezTo>
                  <a:pt x="664932" y="2261467"/>
                  <a:pt x="533029" y="2331622"/>
                  <a:pt x="487687" y="2298608"/>
                </a:cubicBezTo>
                <a:cubicBezTo>
                  <a:pt x="491809" y="2302735"/>
                  <a:pt x="541273" y="2277974"/>
                  <a:pt x="549517" y="2273847"/>
                </a:cubicBezTo>
                <a:cubicBezTo>
                  <a:pt x="533029" y="2277974"/>
                  <a:pt x="487687" y="2277974"/>
                  <a:pt x="462955" y="2282101"/>
                </a:cubicBezTo>
                <a:cubicBezTo>
                  <a:pt x="479443" y="2277974"/>
                  <a:pt x="495931" y="2273847"/>
                  <a:pt x="512419" y="2269721"/>
                </a:cubicBezTo>
                <a:cubicBezTo>
                  <a:pt x="504175" y="2265594"/>
                  <a:pt x="491809" y="2265594"/>
                  <a:pt x="483565" y="2261467"/>
                </a:cubicBezTo>
                <a:cubicBezTo>
                  <a:pt x="487687" y="2261467"/>
                  <a:pt x="495931" y="2257340"/>
                  <a:pt x="500053" y="2253214"/>
                </a:cubicBezTo>
                <a:cubicBezTo>
                  <a:pt x="491809" y="2249087"/>
                  <a:pt x="462955" y="2249087"/>
                  <a:pt x="454712" y="2249087"/>
                </a:cubicBezTo>
                <a:cubicBezTo>
                  <a:pt x="479443" y="2236707"/>
                  <a:pt x="677298" y="2195439"/>
                  <a:pt x="673176" y="2191312"/>
                </a:cubicBezTo>
                <a:cubicBezTo>
                  <a:pt x="669054" y="2162425"/>
                  <a:pt x="339296" y="2240833"/>
                  <a:pt x="281589" y="2228453"/>
                </a:cubicBezTo>
                <a:cubicBezTo>
                  <a:pt x="306320" y="2232580"/>
                  <a:pt x="598981" y="2191312"/>
                  <a:pt x="619591" y="2162425"/>
                </a:cubicBezTo>
                <a:cubicBezTo>
                  <a:pt x="619591" y="2158298"/>
                  <a:pt x="615469" y="2154171"/>
                  <a:pt x="611347" y="2154171"/>
                </a:cubicBezTo>
                <a:cubicBezTo>
                  <a:pt x="623713" y="2150045"/>
                  <a:pt x="636079" y="2145918"/>
                  <a:pt x="644322" y="2137664"/>
                </a:cubicBezTo>
                <a:cubicBezTo>
                  <a:pt x="644322" y="2137664"/>
                  <a:pt x="417614" y="2150045"/>
                  <a:pt x="351662" y="2170678"/>
                </a:cubicBezTo>
                <a:cubicBezTo>
                  <a:pt x="388760" y="2154171"/>
                  <a:pt x="467077" y="2129411"/>
                  <a:pt x="467077" y="2129411"/>
                </a:cubicBezTo>
                <a:cubicBezTo>
                  <a:pt x="446468" y="2117030"/>
                  <a:pt x="405248" y="2137664"/>
                  <a:pt x="380516" y="2129411"/>
                </a:cubicBezTo>
                <a:cubicBezTo>
                  <a:pt x="380516" y="2129411"/>
                  <a:pt x="462955" y="2108777"/>
                  <a:pt x="471199" y="2100523"/>
                </a:cubicBezTo>
                <a:cubicBezTo>
                  <a:pt x="467077" y="2104650"/>
                  <a:pt x="355784" y="2104650"/>
                  <a:pt x="343418" y="2108777"/>
                </a:cubicBezTo>
                <a:cubicBezTo>
                  <a:pt x="318686" y="2117030"/>
                  <a:pt x="190905" y="2170678"/>
                  <a:pt x="190905" y="2178932"/>
                </a:cubicBezTo>
                <a:cubicBezTo>
                  <a:pt x="190905" y="2162425"/>
                  <a:pt x="215637" y="2154171"/>
                  <a:pt x="223881" y="2145918"/>
                </a:cubicBezTo>
                <a:cubicBezTo>
                  <a:pt x="190905" y="2145918"/>
                  <a:pt x="87856" y="2191312"/>
                  <a:pt x="63124" y="2170678"/>
                </a:cubicBezTo>
                <a:cubicBezTo>
                  <a:pt x="42514" y="2150045"/>
                  <a:pt x="145563" y="2088143"/>
                  <a:pt x="157929" y="2079890"/>
                </a:cubicBezTo>
                <a:cubicBezTo>
                  <a:pt x="96100" y="2075763"/>
                  <a:pt x="104344" y="2026242"/>
                  <a:pt x="153807" y="2001481"/>
                </a:cubicBezTo>
                <a:cubicBezTo>
                  <a:pt x="170295" y="1993228"/>
                  <a:pt x="199149" y="2017988"/>
                  <a:pt x="228003" y="2005608"/>
                </a:cubicBezTo>
                <a:cubicBezTo>
                  <a:pt x="228003" y="2005608"/>
                  <a:pt x="302198" y="1931326"/>
                  <a:pt x="285711" y="1918946"/>
                </a:cubicBezTo>
                <a:cubicBezTo>
                  <a:pt x="281589" y="1914819"/>
                  <a:pt x="248613" y="1923073"/>
                  <a:pt x="240369" y="1927199"/>
                </a:cubicBezTo>
                <a:cubicBezTo>
                  <a:pt x="248613" y="1923073"/>
                  <a:pt x="269223" y="1910692"/>
                  <a:pt x="273345" y="1902439"/>
                </a:cubicBezTo>
                <a:cubicBezTo>
                  <a:pt x="273345" y="1906565"/>
                  <a:pt x="252735" y="1865298"/>
                  <a:pt x="260979" y="1848791"/>
                </a:cubicBezTo>
                <a:cubicBezTo>
                  <a:pt x="273345" y="1832284"/>
                  <a:pt x="331052" y="1828157"/>
                  <a:pt x="331052" y="1799270"/>
                </a:cubicBezTo>
                <a:cubicBezTo>
                  <a:pt x="322808" y="1799270"/>
                  <a:pt x="318686" y="1795143"/>
                  <a:pt x="310442" y="1791016"/>
                </a:cubicBezTo>
                <a:cubicBezTo>
                  <a:pt x="314564" y="1774509"/>
                  <a:pt x="380516" y="1766255"/>
                  <a:pt x="359906" y="1737368"/>
                </a:cubicBezTo>
                <a:cubicBezTo>
                  <a:pt x="359906" y="1737368"/>
                  <a:pt x="223881" y="1749748"/>
                  <a:pt x="228003" y="1737368"/>
                </a:cubicBezTo>
                <a:cubicBezTo>
                  <a:pt x="240369" y="1712608"/>
                  <a:pt x="355784" y="1708481"/>
                  <a:pt x="376394" y="1696100"/>
                </a:cubicBezTo>
                <a:cubicBezTo>
                  <a:pt x="413492" y="1683720"/>
                  <a:pt x="524785" y="1634199"/>
                  <a:pt x="537151" y="1601185"/>
                </a:cubicBezTo>
                <a:cubicBezTo>
                  <a:pt x="537151" y="1604280"/>
                  <a:pt x="520921" y="1593447"/>
                  <a:pt x="519762" y="1586096"/>
                </a:cubicBezTo>
                <a:lnTo>
                  <a:pt x="524263" y="1581128"/>
                </a:lnTo>
                <a:lnTo>
                  <a:pt x="529100" y="1580680"/>
                </a:lnTo>
                <a:cubicBezTo>
                  <a:pt x="543849" y="1579519"/>
                  <a:pt x="553639" y="1578488"/>
                  <a:pt x="553639" y="1576424"/>
                </a:cubicBezTo>
                <a:cubicBezTo>
                  <a:pt x="545395" y="1568171"/>
                  <a:pt x="541273" y="1559917"/>
                  <a:pt x="537151" y="1551664"/>
                </a:cubicBezTo>
                <a:cubicBezTo>
                  <a:pt x="545395" y="1547537"/>
                  <a:pt x="557761" y="1539283"/>
                  <a:pt x="566005" y="1535157"/>
                </a:cubicBezTo>
                <a:cubicBezTo>
                  <a:pt x="566005" y="1535157"/>
                  <a:pt x="537151" y="1526903"/>
                  <a:pt x="520663" y="1526903"/>
                </a:cubicBezTo>
                <a:cubicBezTo>
                  <a:pt x="553639" y="1518650"/>
                  <a:pt x="640200" y="1498016"/>
                  <a:pt x="656688" y="1493889"/>
                </a:cubicBezTo>
                <a:cubicBezTo>
                  <a:pt x="636079" y="1485635"/>
                  <a:pt x="491809" y="1498016"/>
                  <a:pt x="495931" y="1502143"/>
                </a:cubicBezTo>
                <a:cubicBezTo>
                  <a:pt x="479443" y="1436114"/>
                  <a:pt x="710274" y="1473255"/>
                  <a:pt x="689664" y="1398973"/>
                </a:cubicBezTo>
                <a:cubicBezTo>
                  <a:pt x="636079" y="1407227"/>
                  <a:pt x="471199" y="1473255"/>
                  <a:pt x="421736" y="1448495"/>
                </a:cubicBezTo>
                <a:cubicBezTo>
                  <a:pt x="421736" y="1448495"/>
                  <a:pt x="487687" y="1436114"/>
                  <a:pt x="487687" y="1427861"/>
                </a:cubicBezTo>
                <a:cubicBezTo>
                  <a:pt x="483565" y="1423734"/>
                  <a:pt x="475321" y="1419607"/>
                  <a:pt x="471199" y="1419607"/>
                </a:cubicBezTo>
                <a:cubicBezTo>
                  <a:pt x="528907" y="1427861"/>
                  <a:pt x="677298" y="1390720"/>
                  <a:pt x="689664" y="1390720"/>
                </a:cubicBezTo>
                <a:cubicBezTo>
                  <a:pt x="689664" y="1390720"/>
                  <a:pt x="673176" y="1316438"/>
                  <a:pt x="689664" y="1328818"/>
                </a:cubicBezTo>
                <a:cubicBezTo>
                  <a:pt x="652566" y="1299931"/>
                  <a:pt x="611347" y="1349452"/>
                  <a:pt x="574249" y="1341199"/>
                </a:cubicBezTo>
                <a:cubicBezTo>
                  <a:pt x="578371" y="1332945"/>
                  <a:pt x="582493" y="1320565"/>
                  <a:pt x="590737" y="1316438"/>
                </a:cubicBezTo>
                <a:cubicBezTo>
                  <a:pt x="590737" y="1304058"/>
                  <a:pt x="504175" y="1345325"/>
                  <a:pt x="500053" y="1332945"/>
                </a:cubicBezTo>
                <a:cubicBezTo>
                  <a:pt x="495931" y="1324692"/>
                  <a:pt x="594859" y="1200889"/>
                  <a:pt x="598981" y="1205015"/>
                </a:cubicBezTo>
                <a:cubicBezTo>
                  <a:pt x="578371" y="1188508"/>
                  <a:pt x="508297" y="1266917"/>
                  <a:pt x="504175" y="1266917"/>
                </a:cubicBezTo>
                <a:cubicBezTo>
                  <a:pt x="512419" y="1266917"/>
                  <a:pt x="516541" y="1266917"/>
                  <a:pt x="524785" y="1262790"/>
                </a:cubicBezTo>
                <a:cubicBezTo>
                  <a:pt x="545395" y="1299931"/>
                  <a:pt x="392882" y="1308185"/>
                  <a:pt x="388760" y="1312311"/>
                </a:cubicBezTo>
                <a:cubicBezTo>
                  <a:pt x="392882" y="1320565"/>
                  <a:pt x="397004" y="1328818"/>
                  <a:pt x="401126" y="1332945"/>
                </a:cubicBezTo>
                <a:cubicBezTo>
                  <a:pt x="397004" y="1337072"/>
                  <a:pt x="351662" y="1324692"/>
                  <a:pt x="359906" y="1312311"/>
                </a:cubicBezTo>
                <a:cubicBezTo>
                  <a:pt x="364028" y="1308185"/>
                  <a:pt x="495931" y="1279297"/>
                  <a:pt x="483565" y="1275170"/>
                </a:cubicBezTo>
                <a:cubicBezTo>
                  <a:pt x="475321" y="1279297"/>
                  <a:pt x="462955" y="1279297"/>
                  <a:pt x="450590" y="1279297"/>
                </a:cubicBezTo>
                <a:cubicBezTo>
                  <a:pt x="483565" y="1271044"/>
                  <a:pt x="574249" y="1180255"/>
                  <a:pt x="590737" y="1167875"/>
                </a:cubicBezTo>
                <a:cubicBezTo>
                  <a:pt x="574249" y="1176128"/>
                  <a:pt x="479443" y="1225649"/>
                  <a:pt x="479443" y="1229776"/>
                </a:cubicBezTo>
                <a:cubicBezTo>
                  <a:pt x="479443" y="1233903"/>
                  <a:pt x="483565" y="1233903"/>
                  <a:pt x="483565" y="1238029"/>
                </a:cubicBezTo>
                <a:cubicBezTo>
                  <a:pt x="450590" y="1229776"/>
                  <a:pt x="326930" y="1266917"/>
                  <a:pt x="359906" y="1295804"/>
                </a:cubicBezTo>
                <a:cubicBezTo>
                  <a:pt x="318686" y="1258663"/>
                  <a:pt x="434102" y="1209142"/>
                  <a:pt x="446468" y="1205015"/>
                </a:cubicBezTo>
                <a:cubicBezTo>
                  <a:pt x="467077" y="1200889"/>
                  <a:pt x="475321" y="1225649"/>
                  <a:pt x="504175" y="1200889"/>
                </a:cubicBezTo>
                <a:cubicBezTo>
                  <a:pt x="487687" y="1196762"/>
                  <a:pt x="475321" y="1172001"/>
                  <a:pt x="458834" y="1172001"/>
                </a:cubicBezTo>
                <a:cubicBezTo>
                  <a:pt x="467077" y="1172001"/>
                  <a:pt x="549517" y="1101846"/>
                  <a:pt x="545395" y="1093593"/>
                </a:cubicBezTo>
                <a:cubicBezTo>
                  <a:pt x="533029" y="1068832"/>
                  <a:pt x="380516" y="1180255"/>
                  <a:pt x="368150" y="1188508"/>
                </a:cubicBezTo>
                <a:cubicBezTo>
                  <a:pt x="339296" y="1209142"/>
                  <a:pt x="310442" y="1225649"/>
                  <a:pt x="285711" y="1254537"/>
                </a:cubicBezTo>
                <a:cubicBezTo>
                  <a:pt x="269223" y="1275170"/>
                  <a:pt x="256857" y="1324692"/>
                  <a:pt x="244491" y="1337072"/>
                </a:cubicBezTo>
                <a:cubicBezTo>
                  <a:pt x="236247" y="1341199"/>
                  <a:pt x="244491" y="1213269"/>
                  <a:pt x="252735" y="1200889"/>
                </a:cubicBezTo>
                <a:cubicBezTo>
                  <a:pt x="277467" y="1155494"/>
                  <a:pt x="343418" y="1126607"/>
                  <a:pt x="368150" y="1093593"/>
                </a:cubicBezTo>
                <a:cubicBezTo>
                  <a:pt x="372272" y="1081213"/>
                  <a:pt x="347540" y="1060579"/>
                  <a:pt x="359906" y="1044072"/>
                </a:cubicBezTo>
                <a:cubicBezTo>
                  <a:pt x="380516" y="1019311"/>
                  <a:pt x="442346" y="990424"/>
                  <a:pt x="471199" y="973917"/>
                </a:cubicBezTo>
                <a:cubicBezTo>
                  <a:pt x="483565" y="965663"/>
                  <a:pt x="598981" y="916142"/>
                  <a:pt x="598981" y="899635"/>
                </a:cubicBezTo>
                <a:cubicBezTo>
                  <a:pt x="598981" y="891381"/>
                  <a:pt x="392882" y="1015184"/>
                  <a:pt x="376394" y="1015184"/>
                </a:cubicBezTo>
                <a:cubicBezTo>
                  <a:pt x="388760" y="1015184"/>
                  <a:pt x="438224" y="957409"/>
                  <a:pt x="442346" y="957409"/>
                </a:cubicBezTo>
                <a:cubicBezTo>
                  <a:pt x="364028" y="907888"/>
                  <a:pt x="211515" y="1151368"/>
                  <a:pt x="170295" y="1130734"/>
                </a:cubicBezTo>
                <a:cubicBezTo>
                  <a:pt x="145563" y="1118353"/>
                  <a:pt x="186783" y="945029"/>
                  <a:pt x="215637" y="957409"/>
                </a:cubicBezTo>
                <a:cubicBezTo>
                  <a:pt x="219759" y="957409"/>
                  <a:pt x="190905" y="994550"/>
                  <a:pt x="211515" y="994550"/>
                </a:cubicBezTo>
                <a:cubicBezTo>
                  <a:pt x="215637" y="994550"/>
                  <a:pt x="343418" y="870747"/>
                  <a:pt x="401126" y="821226"/>
                </a:cubicBezTo>
                <a:cubicBezTo>
                  <a:pt x="384638" y="833607"/>
                  <a:pt x="368150" y="841860"/>
                  <a:pt x="368150" y="821226"/>
                </a:cubicBezTo>
                <a:cubicBezTo>
                  <a:pt x="368150" y="746945"/>
                  <a:pt x="594859" y="647902"/>
                  <a:pt x="644322" y="623142"/>
                </a:cubicBezTo>
                <a:cubicBezTo>
                  <a:pt x="706152" y="590128"/>
                  <a:pt x="767982" y="561240"/>
                  <a:pt x="833933" y="532353"/>
                </a:cubicBezTo>
                <a:cubicBezTo>
                  <a:pt x="875153" y="515846"/>
                  <a:pt x="974081" y="503465"/>
                  <a:pt x="998812" y="470451"/>
                </a:cubicBezTo>
                <a:cubicBezTo>
                  <a:pt x="986446" y="486958"/>
                  <a:pt x="833933" y="515846"/>
                  <a:pt x="800958" y="524099"/>
                </a:cubicBezTo>
                <a:cubicBezTo>
                  <a:pt x="763860" y="540606"/>
                  <a:pt x="652566" y="561240"/>
                  <a:pt x="631957" y="594254"/>
                </a:cubicBezTo>
                <a:cubicBezTo>
                  <a:pt x="689664" y="499339"/>
                  <a:pt x="875153" y="474578"/>
                  <a:pt x="969959" y="453944"/>
                </a:cubicBezTo>
                <a:cubicBezTo>
                  <a:pt x="982325" y="449818"/>
                  <a:pt x="1225521" y="400296"/>
                  <a:pt x="1237887" y="383789"/>
                </a:cubicBezTo>
                <a:cubicBezTo>
                  <a:pt x="1237887" y="392043"/>
                  <a:pt x="1233765" y="396170"/>
                  <a:pt x="1229643" y="400296"/>
                </a:cubicBezTo>
                <a:cubicBezTo>
                  <a:pt x="1266741" y="429184"/>
                  <a:pt x="1456352" y="375536"/>
                  <a:pt x="1505816" y="367282"/>
                </a:cubicBezTo>
                <a:cubicBezTo>
                  <a:pt x="1530547" y="363155"/>
                  <a:pt x="1711914" y="301254"/>
                  <a:pt x="1736646" y="321888"/>
                </a:cubicBezTo>
                <a:cubicBezTo>
                  <a:pt x="1732524" y="321888"/>
                  <a:pt x="1703671" y="359029"/>
                  <a:pt x="1711914" y="359029"/>
                </a:cubicBezTo>
                <a:cubicBezTo>
                  <a:pt x="1769622" y="367282"/>
                  <a:pt x="1843818" y="288874"/>
                  <a:pt x="1889159" y="288874"/>
                </a:cubicBezTo>
                <a:cubicBezTo>
                  <a:pt x="1922135" y="288874"/>
                  <a:pt x="1988087" y="284747"/>
                  <a:pt x="2033429" y="280620"/>
                </a:cubicBezTo>
                <a:cubicBezTo>
                  <a:pt x="2045794" y="280620"/>
                  <a:pt x="2268381" y="259986"/>
                  <a:pt x="2272503" y="264113"/>
                </a:cubicBezTo>
                <a:cubicBezTo>
                  <a:pt x="2268381" y="268240"/>
                  <a:pt x="2264259" y="272367"/>
                  <a:pt x="2260137" y="276493"/>
                </a:cubicBezTo>
                <a:cubicBezTo>
                  <a:pt x="2173576" y="284747"/>
                  <a:pt x="1979843" y="330141"/>
                  <a:pt x="1955111" y="346648"/>
                </a:cubicBezTo>
                <a:cubicBezTo>
                  <a:pt x="1922135" y="367282"/>
                  <a:pt x="2029307" y="354902"/>
                  <a:pt x="1996331" y="354902"/>
                </a:cubicBezTo>
                <a:cubicBezTo>
                  <a:pt x="2025185" y="354902"/>
                  <a:pt x="2087014" y="342522"/>
                  <a:pt x="2119990" y="342522"/>
                </a:cubicBezTo>
                <a:cubicBezTo>
                  <a:pt x="2144722" y="342522"/>
                  <a:pt x="2321967" y="334268"/>
                  <a:pt x="2326089" y="321888"/>
                </a:cubicBezTo>
                <a:cubicBezTo>
                  <a:pt x="2321967" y="330141"/>
                  <a:pt x="2264259" y="342522"/>
                  <a:pt x="2251893" y="346648"/>
                </a:cubicBezTo>
                <a:cubicBezTo>
                  <a:pt x="2280747" y="346648"/>
                  <a:pt x="2330211" y="338395"/>
                  <a:pt x="2367309" y="334268"/>
                </a:cubicBezTo>
                <a:cubicBezTo>
                  <a:pt x="2363187" y="334268"/>
                  <a:pt x="2359065" y="334268"/>
                  <a:pt x="2354943" y="334268"/>
                </a:cubicBezTo>
                <a:cubicBezTo>
                  <a:pt x="2400285" y="313634"/>
                  <a:pt x="2441504" y="321888"/>
                  <a:pt x="2482724" y="313634"/>
                </a:cubicBezTo>
                <a:cubicBezTo>
                  <a:pt x="2499212" y="309508"/>
                  <a:pt x="2528066" y="280620"/>
                  <a:pt x="2536310" y="280620"/>
                </a:cubicBezTo>
                <a:cubicBezTo>
                  <a:pt x="2598140" y="280620"/>
                  <a:pt x="2664091" y="280620"/>
                  <a:pt x="2730042" y="276493"/>
                </a:cubicBezTo>
                <a:cubicBezTo>
                  <a:pt x="2730042" y="276493"/>
                  <a:pt x="2730042" y="276493"/>
                  <a:pt x="2725921" y="280620"/>
                </a:cubicBezTo>
                <a:cubicBezTo>
                  <a:pt x="2730042" y="288874"/>
                  <a:pt x="2738286" y="288874"/>
                  <a:pt x="2746530" y="280620"/>
                </a:cubicBezTo>
                <a:cubicBezTo>
                  <a:pt x="2742408" y="276493"/>
                  <a:pt x="2742408" y="276493"/>
                  <a:pt x="2742408" y="276493"/>
                </a:cubicBezTo>
                <a:cubicBezTo>
                  <a:pt x="2849580" y="272367"/>
                  <a:pt x="2960873" y="268240"/>
                  <a:pt x="3063923" y="259986"/>
                </a:cubicBezTo>
                <a:cubicBezTo>
                  <a:pt x="3150484" y="251733"/>
                  <a:pt x="3241168" y="243479"/>
                  <a:pt x="3327729" y="231099"/>
                </a:cubicBezTo>
                <a:cubicBezTo>
                  <a:pt x="3385437" y="226972"/>
                  <a:pt x="3447266" y="222845"/>
                  <a:pt x="3504974" y="214592"/>
                </a:cubicBezTo>
                <a:cubicBezTo>
                  <a:pt x="3517340" y="214592"/>
                  <a:pt x="3636877" y="189831"/>
                  <a:pt x="3632755" y="189831"/>
                </a:cubicBezTo>
                <a:cubicBezTo>
                  <a:pt x="3537950" y="127930"/>
                  <a:pt x="3719317" y="165071"/>
                  <a:pt x="3801756" y="165071"/>
                </a:cubicBezTo>
                <a:cubicBezTo>
                  <a:pt x="3789390" y="169197"/>
                  <a:pt x="3781146" y="173324"/>
                  <a:pt x="3781146" y="181578"/>
                </a:cubicBezTo>
                <a:cubicBezTo>
                  <a:pt x="3781146" y="198085"/>
                  <a:pt x="3801756" y="177451"/>
                  <a:pt x="3805878" y="173324"/>
                </a:cubicBezTo>
                <a:cubicBezTo>
                  <a:pt x="3810000" y="173324"/>
                  <a:pt x="3847098" y="181578"/>
                  <a:pt x="3863586" y="181578"/>
                </a:cubicBezTo>
                <a:cubicBezTo>
                  <a:pt x="3913050" y="181578"/>
                  <a:pt x="3974879" y="169197"/>
                  <a:pt x="4028465" y="165071"/>
                </a:cubicBezTo>
                <a:cubicBezTo>
                  <a:pt x="4073807" y="160944"/>
                  <a:pt x="4131514" y="160944"/>
                  <a:pt x="4176856" y="152690"/>
                </a:cubicBezTo>
                <a:cubicBezTo>
                  <a:pt x="4197466" y="148564"/>
                  <a:pt x="4222198" y="144437"/>
                  <a:pt x="4242808" y="136183"/>
                </a:cubicBezTo>
                <a:cubicBezTo>
                  <a:pt x="4251052" y="136183"/>
                  <a:pt x="4238686" y="107296"/>
                  <a:pt x="4238686" y="103169"/>
                </a:cubicBezTo>
                <a:cubicBezTo>
                  <a:pt x="4242808" y="103169"/>
                  <a:pt x="4312882" y="111423"/>
                  <a:pt x="4325248" y="111423"/>
                </a:cubicBezTo>
                <a:cubicBezTo>
                  <a:pt x="4341735" y="107296"/>
                  <a:pt x="4362345" y="107296"/>
                  <a:pt x="4382955" y="107296"/>
                </a:cubicBezTo>
                <a:cubicBezTo>
                  <a:pt x="4403565" y="107296"/>
                  <a:pt x="4391199" y="123803"/>
                  <a:pt x="4403565" y="127930"/>
                </a:cubicBezTo>
                <a:cubicBezTo>
                  <a:pt x="4461273" y="136183"/>
                  <a:pt x="4560200" y="103169"/>
                  <a:pt x="4617908" y="103169"/>
                </a:cubicBezTo>
                <a:cubicBezTo>
                  <a:pt x="4655006" y="103169"/>
                  <a:pt x="4910568" y="53648"/>
                  <a:pt x="4935300" y="82535"/>
                </a:cubicBezTo>
                <a:cubicBezTo>
                  <a:pt x="4931178" y="78409"/>
                  <a:pt x="4646762" y="107296"/>
                  <a:pt x="4638518" y="123803"/>
                </a:cubicBezTo>
                <a:cubicBezTo>
                  <a:pt x="4642640" y="127930"/>
                  <a:pt x="4646762" y="132057"/>
                  <a:pt x="4650884" y="140310"/>
                </a:cubicBezTo>
                <a:cubicBezTo>
                  <a:pt x="4638518" y="140310"/>
                  <a:pt x="4626152" y="144437"/>
                  <a:pt x="4609664" y="148564"/>
                </a:cubicBezTo>
                <a:cubicBezTo>
                  <a:pt x="4609664" y="160944"/>
                  <a:pt x="5005374" y="156817"/>
                  <a:pt x="5021862" y="156817"/>
                </a:cubicBezTo>
                <a:cubicBezTo>
                  <a:pt x="5100179" y="156817"/>
                  <a:pt x="5182619" y="156817"/>
                  <a:pt x="5260936" y="152690"/>
                </a:cubicBezTo>
                <a:cubicBezTo>
                  <a:pt x="5281546" y="148564"/>
                  <a:pt x="5363986" y="132057"/>
                  <a:pt x="5401083" y="132057"/>
                </a:cubicBezTo>
                <a:cubicBezTo>
                  <a:pt x="5396961" y="132057"/>
                  <a:pt x="5388717" y="127930"/>
                  <a:pt x="5384595" y="127930"/>
                </a:cubicBezTo>
                <a:cubicBezTo>
                  <a:pt x="5376351" y="115550"/>
                  <a:pt x="5429937" y="119676"/>
                  <a:pt x="5429937" y="111423"/>
                </a:cubicBezTo>
                <a:cubicBezTo>
                  <a:pt x="5429937" y="90789"/>
                  <a:pt x="5335132" y="78409"/>
                  <a:pt x="5347498" y="33014"/>
                </a:cubicBezTo>
                <a:cubicBezTo>
                  <a:pt x="5355742" y="8254"/>
                  <a:pt x="5417571" y="20634"/>
                  <a:pt x="5429937" y="16507"/>
                </a:cubicBezTo>
                <a:cubicBezTo>
                  <a:pt x="5429937" y="12380"/>
                  <a:pt x="5429937" y="4127"/>
                  <a:pt x="54299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536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2"/>
            <a:ext cx="9905999" cy="383650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98315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5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69034" y="2550246"/>
            <a:ext cx="1203257" cy="14809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75"/>
            </a:lvl1pPr>
          </a:lstStyle>
          <a:p>
            <a:r>
              <a:rPr lang="en-US"/>
              <a:t>Drag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651880" y="2550246"/>
            <a:ext cx="1203257" cy="14809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75"/>
            </a:lvl1pPr>
          </a:lstStyle>
          <a:p>
            <a:r>
              <a:rPr lang="en-US"/>
              <a:t>Drag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69034" y="4441773"/>
            <a:ext cx="1203257" cy="14809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75"/>
            </a:lvl1pPr>
          </a:lstStyle>
          <a:p>
            <a:r>
              <a:rPr lang="en-US"/>
              <a:t>Drag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51880" y="4441773"/>
            <a:ext cx="1203257" cy="14809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75"/>
            </a:lvl1pPr>
          </a:lstStyle>
          <a:p>
            <a:r>
              <a:rPr lang="en-US"/>
              <a:t>Drag picture</a:t>
            </a:r>
          </a:p>
        </p:txBody>
      </p:sp>
    </p:spTree>
    <p:extLst>
      <p:ext uri="{BB962C8B-B14F-4D97-AF65-F5344CB8AC3E}">
        <p14:creationId xmlns:p14="http://schemas.microsoft.com/office/powerpoint/2010/main" val="1729551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41003" y="2270141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en-US"/>
              <a:t>Drag picture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41003" y="3545633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en-US"/>
              <a:t>Drag picture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41003" y="4682278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en-US"/>
              <a:t>Drag picture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826649" y="2270141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en-US"/>
              <a:t>Drag picture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26649" y="3545633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en-US"/>
              <a:t>Drag picture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826649" y="4682278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en-US"/>
              <a:t>Drag picture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712294" y="2270141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en-US"/>
              <a:t>Drag picture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712294" y="3545633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en-US"/>
              <a:t>Drag picture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12294" y="4682278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en-US"/>
              <a:t>Drag picture</a:t>
            </a:r>
          </a:p>
        </p:txBody>
      </p:sp>
    </p:spTree>
    <p:extLst>
      <p:ext uri="{BB962C8B-B14F-4D97-AF65-F5344CB8AC3E}">
        <p14:creationId xmlns:p14="http://schemas.microsoft.com/office/powerpoint/2010/main" val="768543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4952999" cy="3429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953001" y="3429000"/>
            <a:ext cx="4952999" cy="3429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786441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475855" y="0"/>
            <a:ext cx="7430145" cy="3429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46786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070843" y="5150804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070843" y="2464421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080003" y="2464421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110239" y="2464421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983961" y="3767939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3003659" y="3774273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8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5023357" y="3774273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7043054" y="3774273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080003" y="5143835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110239" y="5143835"/>
            <a:ext cx="1865631" cy="10450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73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7771561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6104" y="1471846"/>
            <a:ext cx="753989" cy="92798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488"/>
            </a:lvl1pPr>
          </a:lstStyle>
          <a:p>
            <a:r>
              <a:rPr lang="en-US"/>
              <a:t>Drag picture</a:t>
            </a:r>
          </a:p>
        </p:txBody>
      </p:sp>
    </p:spTree>
    <p:extLst>
      <p:ext uri="{BB962C8B-B14F-4D97-AF65-F5344CB8AC3E}">
        <p14:creationId xmlns:p14="http://schemas.microsoft.com/office/powerpoint/2010/main" val="1998209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904747" cy="3429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5001254" y="0"/>
            <a:ext cx="4904747" cy="3429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0745955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999989" y="0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3999979" y="0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5999967" y="0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7999956" y="0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0" y="2313878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999989" y="2313878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3999979" y="2313878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5999967" y="2313878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0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999956" y="2313878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1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0" y="4655634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999989" y="4655634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3999979" y="4655634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5999967" y="4655634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7999956" y="4655634"/>
            <a:ext cx="1906044" cy="2230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386832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725015" y="2509026"/>
            <a:ext cx="2631816" cy="183995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3645207" y="2509026"/>
            <a:ext cx="2631816" cy="183995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6565397" y="2509026"/>
            <a:ext cx="2631816" cy="183995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7393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283289" y="1881991"/>
            <a:ext cx="3958271" cy="4201151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84313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0" y="2098115"/>
            <a:ext cx="3714427" cy="420249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6191573" y="2098115"/>
            <a:ext cx="3714427" cy="420249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5041604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2762145" y="1197273"/>
            <a:ext cx="2032876" cy="440846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5167884" y="1197273"/>
            <a:ext cx="2032876" cy="440846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6653312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9906000" cy="6858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5899119" y="1396801"/>
            <a:ext cx="2630033" cy="43259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0160281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988022" y="2683645"/>
            <a:ext cx="3262246" cy="302426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4143952" y="3513810"/>
            <a:ext cx="992889" cy="2153162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53213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5491373" y="2267406"/>
            <a:ext cx="3718742" cy="283381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988657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388524" y="2459300"/>
            <a:ext cx="3221845" cy="239850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5789900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5446701" y="0"/>
            <a:ext cx="4459300" cy="6858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303888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3"/>
          <p:cNvSpPr>
            <a:spLocks noGrp="1"/>
          </p:cNvSpPr>
          <p:nvPr>
            <p:ph type="pic" sz="quarter" idx="36"/>
          </p:nvPr>
        </p:nvSpPr>
        <p:spPr>
          <a:xfrm>
            <a:off x="860707" y="426838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860707" y="227013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2545585" y="227013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4230463" y="227013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5915341" y="227013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7600219" y="227013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2545585" y="426838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4230463" y="426838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4"/>
          </p:nvPr>
        </p:nvSpPr>
        <p:spPr>
          <a:xfrm>
            <a:off x="5915341" y="426838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7600219" y="4268389"/>
            <a:ext cx="1365477" cy="1605244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3809786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0" y="2612128"/>
            <a:ext cx="2476500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4953000" y="2612128"/>
            <a:ext cx="2476500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7429500" y="2612128"/>
            <a:ext cx="2476500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34"/>
          </p:nvPr>
        </p:nvSpPr>
        <p:spPr>
          <a:xfrm>
            <a:off x="4953000" y="4578676"/>
            <a:ext cx="2476500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4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7429500" y="4578674"/>
            <a:ext cx="2476500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6" name="Picture Placeholder 13"/>
          <p:cNvSpPr>
            <a:spLocks noGrp="1"/>
          </p:cNvSpPr>
          <p:nvPr>
            <p:ph type="pic" sz="quarter" idx="37"/>
          </p:nvPr>
        </p:nvSpPr>
        <p:spPr>
          <a:xfrm>
            <a:off x="2476500" y="4578675"/>
            <a:ext cx="2476500" cy="1966547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813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93508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1"/>
            <a:ext cx="9905999" cy="3429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1102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69034" y="2550246"/>
            <a:ext cx="1203257" cy="14809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75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651880" y="2550246"/>
            <a:ext cx="1203257" cy="14809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75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69034" y="4441773"/>
            <a:ext cx="1203257" cy="14809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75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51880" y="4441773"/>
            <a:ext cx="1203257" cy="14809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75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55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41003" y="2270141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41003" y="3545633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41003" y="4682278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826649" y="2270141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26649" y="3545633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826649" y="4682278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712294" y="2270141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712294" y="3545633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12294" y="4682278"/>
            <a:ext cx="754186" cy="928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69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82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4952999" cy="3429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953001" y="3429000"/>
            <a:ext cx="4952999" cy="34290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707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1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21A69-CE6F-2440-BAE4-5A4B3040CF2A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3AD81-3AD4-9C46-856E-C08CF1183C6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15601" y="485953"/>
            <a:ext cx="279383" cy="343767"/>
          </a:xfrm>
          <a:prstGeom prst="rect">
            <a:avLst/>
          </a:prstGeom>
          <a:solidFill>
            <a:schemeClr val="accent3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88">
              <a:solidFill>
                <a:schemeClr val="tx1"/>
              </a:solidFill>
              <a:latin typeface="Lato Light" charset="0"/>
              <a:cs typeface="Lato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60808" y="519771"/>
            <a:ext cx="385691" cy="225067"/>
          </a:xfrm>
          <a:prstGeom prst="rect">
            <a:avLst/>
          </a:prstGeom>
          <a:noFill/>
        </p:spPr>
        <p:txBody>
          <a:bodyPr wrap="none" lIns="74299" tIns="37150" rIns="74299" bIns="37150" rtlCol="0">
            <a:spAutoFit/>
          </a:bodyPr>
          <a:lstStyle/>
          <a:p>
            <a:pPr algn="ctr"/>
            <a:fld id="{260E2A6B-A809-4840-BF14-8648BC0BDF87}" type="slidenum">
              <a:rPr lang="id-ID" sz="975" b="1" smtClean="0">
                <a:solidFill>
                  <a:schemeClr val="bg1"/>
                </a:solidFill>
                <a:latin typeface="Lato Light" charset="0"/>
                <a:cs typeface="Lato Light" charset="0"/>
              </a:rPr>
              <a:pPr algn="ctr"/>
              <a:t>‹Nr.›</a:t>
            </a:fld>
            <a:endParaRPr lang="id-ID" sz="975" b="1">
              <a:solidFill>
                <a:schemeClr val="bg1"/>
              </a:solidFill>
              <a:latin typeface="Lato Light" charset="0"/>
              <a:cs typeface="Lato Light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E0F7D7A-1300-1F4D-A885-9E643E626180}"/>
              </a:ext>
            </a:extLst>
          </p:cNvPr>
          <p:cNvSpPr/>
          <p:nvPr userDrawn="1"/>
        </p:nvSpPr>
        <p:spPr>
          <a:xfrm>
            <a:off x="9115601" y="485953"/>
            <a:ext cx="279383" cy="343767"/>
          </a:xfrm>
          <a:prstGeom prst="rect">
            <a:avLst/>
          </a:prstGeom>
          <a:solidFill>
            <a:schemeClr val="accent3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88">
              <a:solidFill>
                <a:schemeClr val="tx1"/>
              </a:solidFill>
              <a:latin typeface="Lato Light" charset="0"/>
              <a:cs typeface="Lato Light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47431011-7E19-B94D-B4E2-FD222A83B8A6}"/>
              </a:ext>
            </a:extLst>
          </p:cNvPr>
          <p:cNvSpPr txBox="1"/>
          <p:nvPr userDrawn="1"/>
        </p:nvSpPr>
        <p:spPr>
          <a:xfrm>
            <a:off x="9060808" y="519771"/>
            <a:ext cx="385691" cy="225067"/>
          </a:xfrm>
          <a:prstGeom prst="rect">
            <a:avLst/>
          </a:prstGeom>
          <a:noFill/>
        </p:spPr>
        <p:txBody>
          <a:bodyPr wrap="none" lIns="74299" tIns="37150" rIns="74299" bIns="37150" rtlCol="0">
            <a:spAutoFit/>
          </a:bodyPr>
          <a:lstStyle/>
          <a:p>
            <a:pPr algn="ctr"/>
            <a:fld id="{260E2A6B-A809-4840-BF14-8648BC0BDF87}" type="slidenum">
              <a:rPr lang="id-ID" sz="975" b="1" smtClean="0">
                <a:solidFill>
                  <a:schemeClr val="bg1"/>
                </a:solidFill>
                <a:latin typeface="Lato Light" charset="0"/>
                <a:cs typeface="Lato Light" charset="0"/>
              </a:rPr>
              <a:pPr algn="ctr"/>
              <a:t>‹Nr.›</a:t>
            </a:fld>
            <a:endParaRPr lang="id-ID" sz="975" b="1">
              <a:solidFill>
                <a:schemeClr val="bg1"/>
              </a:solidFill>
              <a:latin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81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  <p:sldLayoutId id="2147484201" r:id="rId13"/>
    <p:sldLayoutId id="2147484202" r:id="rId14"/>
    <p:sldLayoutId id="2147484203" r:id="rId15"/>
    <p:sldLayoutId id="2147484204" r:id="rId16"/>
    <p:sldLayoutId id="2147484205" r:id="rId17"/>
    <p:sldLayoutId id="2147484206" r:id="rId18"/>
    <p:sldLayoutId id="2147484207" r:id="rId19"/>
    <p:sldLayoutId id="2147484208" r:id="rId20"/>
    <p:sldLayoutId id="2147484209" r:id="rId21"/>
    <p:sldLayoutId id="2147484210" r:id="rId22"/>
    <p:sldLayoutId id="2147484211" r:id="rId23"/>
    <p:sldLayoutId id="2147484212" r:id="rId24"/>
    <p:sldLayoutId id="2147484213" r:id="rId25"/>
    <p:sldLayoutId id="2147484214" r:id="rId26"/>
    <p:sldLayoutId id="2147484215" r:id="rId27"/>
    <p:sldLayoutId id="2147484216" r:id="rId28"/>
    <p:sldLayoutId id="2147484217" r:id="rId29"/>
    <p:sldLayoutId id="2147484176" r:id="rId30"/>
    <p:sldLayoutId id="2147484177" r:id="rId31"/>
    <p:sldLayoutId id="2147484178" r:id="rId32"/>
    <p:sldLayoutId id="2147484179" r:id="rId33"/>
    <p:sldLayoutId id="2147484180" r:id="rId34"/>
    <p:sldLayoutId id="2147484181" r:id="rId35"/>
    <p:sldLayoutId id="2147484182" r:id="rId36"/>
    <p:sldLayoutId id="2147484183" r:id="rId37"/>
    <p:sldLayoutId id="2147484184" r:id="rId38"/>
    <p:sldLayoutId id="2147484185" r:id="rId39"/>
    <p:sldLayoutId id="2147484123" r:id="rId40"/>
    <p:sldLayoutId id="2147484126" r:id="rId41"/>
    <p:sldLayoutId id="2147484127" r:id="rId42"/>
    <p:sldLayoutId id="2147484128" r:id="rId43"/>
    <p:sldLayoutId id="2147484129" r:id="rId44"/>
    <p:sldLayoutId id="2147484130" r:id="rId45"/>
    <p:sldLayoutId id="2147484131" r:id="rId46"/>
    <p:sldLayoutId id="2147484132" r:id="rId47"/>
    <p:sldLayoutId id="2147484133" r:id="rId48"/>
    <p:sldLayoutId id="2147484134" r:id="rId49"/>
    <p:sldLayoutId id="2147484135" r:id="rId50"/>
    <p:sldLayoutId id="2147484136" r:id="rId51"/>
    <p:sldLayoutId id="2147484137" r:id="rId52"/>
    <p:sldLayoutId id="2147484138" r:id="rId53"/>
    <p:sldLayoutId id="2147484139" r:id="rId54"/>
    <p:sldLayoutId id="2147484140" r:id="rId55"/>
    <p:sldLayoutId id="2147484142" r:id="rId56"/>
    <p:sldLayoutId id="2147484154" r:id="rId57"/>
    <p:sldLayoutId id="2147484156" r:id="rId58"/>
  </p:sldLayoutIdLst>
  <p:hf hdr="0" ftr="0" dt="0"/>
  <p:txStyles>
    <p:titleStyle>
      <a:lvl1pPr algn="l" defTabSz="743063" rtl="0" eaLnBrk="1" latinLnBrk="0" hangingPunct="1">
        <a:lnSpc>
          <a:spcPct val="90000"/>
        </a:lnSpc>
        <a:spcBef>
          <a:spcPct val="0"/>
        </a:spcBef>
        <a:buNone/>
        <a:defRPr sz="2438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</p:titleStyle>
    <p:bodyStyle>
      <a:lvl1pPr marL="0" indent="0" algn="l" defTabSz="743063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None/>
        <a:defRPr sz="1626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  <a:lvl2pPr marL="371531" indent="0" algn="l" defTabSz="74306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None/>
        <a:defRPr sz="1301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2pPr>
      <a:lvl3pPr marL="743063" indent="0" algn="l" defTabSz="74306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None/>
        <a:defRPr sz="975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3pPr>
      <a:lvl4pPr marL="1114595" indent="0" algn="l" defTabSz="74306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None/>
        <a:defRPr sz="813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4pPr>
      <a:lvl5pPr marL="1486126" indent="0" algn="l" defTabSz="74306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None/>
        <a:defRPr sz="813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5pPr>
      <a:lvl6pPr marL="2043424" indent="-185766" algn="l" defTabSz="74306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955" indent="-185766" algn="l" defTabSz="74306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487" indent="-185766" algn="l" defTabSz="74306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8019" indent="-185766" algn="l" defTabSz="743063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306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531" algn="l" defTabSz="74306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3063" algn="l" defTabSz="74306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595" algn="l" defTabSz="74306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6127" algn="l" defTabSz="74306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658" algn="l" defTabSz="74306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9189" algn="l" defTabSz="74306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721" algn="l" defTabSz="74306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2253" algn="l" defTabSz="74306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2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4.sv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hyperlink" Target="mailto:wagner@tour-konzept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Baum, draußen, Person, Wild enthält.&#10;&#10;Automatisch generierte Beschreibung">
            <a:extLst>
              <a:ext uri="{FF2B5EF4-FFF2-40B4-BE49-F238E27FC236}">
                <a16:creationId xmlns:a16="http://schemas.microsoft.com/office/drawing/2014/main" xmlns="" id="{674277C5-FF3D-4B4E-BCDF-980EAD6B1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8" b="41558"/>
          <a:stretch/>
        </p:blipFill>
        <p:spPr>
          <a:xfrm>
            <a:off x="13017" y="4767802"/>
            <a:ext cx="9910431" cy="20969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697619"/>
            <a:ext cx="9906000" cy="74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pic>
        <p:nvPicPr>
          <p:cNvPr id="12" name="Grafik 11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07"/>
          <a:stretch/>
        </p:blipFill>
        <p:spPr bwMode="auto">
          <a:xfrm>
            <a:off x="4113526" y="417815"/>
            <a:ext cx="1657175" cy="773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xmlns="" id="{3073D9AF-EB13-D9A3-BFF9-2323A04FC10E}"/>
              </a:ext>
            </a:extLst>
          </p:cNvPr>
          <p:cNvSpPr txBox="1"/>
          <p:nvPr/>
        </p:nvSpPr>
        <p:spPr>
          <a:xfrm>
            <a:off x="1144667" y="1598874"/>
            <a:ext cx="76471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all" dirty="0" err="1">
                <a:solidFill>
                  <a:schemeClr val="accent2"/>
                </a:solidFill>
                <a:latin typeface="Lato Black" charset="0"/>
                <a:ea typeface="Lato Black" charset="0"/>
                <a:cs typeface="Lato Black" charset="0"/>
              </a:rPr>
              <a:t>Konzeptentwicklung</a:t>
            </a:r>
            <a:endParaRPr lang="en-US" b="1" cap="all" dirty="0">
              <a:solidFill>
                <a:schemeClr val="accent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algn="ctr"/>
            <a:r>
              <a:rPr lang="en-US" b="1" cap="all" dirty="0" err="1">
                <a:solidFill>
                  <a:schemeClr val="accent4">
                    <a:lumMod val="50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Touristische</a:t>
            </a:r>
            <a:r>
              <a:rPr lang="en-US" b="1" cap="all" dirty="0">
                <a:solidFill>
                  <a:schemeClr val="accent4">
                    <a:lumMod val="50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n-US" b="1" cap="all" dirty="0" err="1">
                <a:solidFill>
                  <a:schemeClr val="accent4">
                    <a:lumMod val="50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Entwicklung</a:t>
            </a:r>
            <a:r>
              <a:rPr lang="en-US" b="1" cap="all" dirty="0">
                <a:solidFill>
                  <a:schemeClr val="accent4">
                    <a:lumMod val="50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</a:p>
          <a:p>
            <a:pPr algn="ctr"/>
            <a:r>
              <a:rPr lang="en-US" b="1" cap="all" dirty="0">
                <a:solidFill>
                  <a:schemeClr val="accent4">
                    <a:lumMod val="50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des </a:t>
            </a:r>
            <a:r>
              <a:rPr lang="en-US" b="1" cap="all" dirty="0" err="1">
                <a:solidFill>
                  <a:schemeClr val="accent4">
                    <a:lumMod val="50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Wildparks</a:t>
            </a:r>
            <a:r>
              <a:rPr lang="en-US" b="1" cap="all" dirty="0">
                <a:solidFill>
                  <a:schemeClr val="accent4">
                    <a:lumMod val="50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n-US" b="1" cap="all" dirty="0" err="1">
                <a:solidFill>
                  <a:schemeClr val="accent4">
                    <a:lumMod val="50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Differten</a:t>
            </a:r>
            <a:r>
              <a:rPr lang="en-US" b="1" cap="all" dirty="0">
                <a:solidFill>
                  <a:schemeClr val="accent4">
                    <a:lumMod val="50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br>
              <a:rPr lang="en-US" b="1" cap="all" dirty="0">
                <a:solidFill>
                  <a:schemeClr val="accent4">
                    <a:lumMod val="50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en-US" b="1" cap="all" dirty="0">
                <a:solidFill>
                  <a:schemeClr val="accent4">
                    <a:lumMod val="50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und </a:t>
            </a:r>
            <a:r>
              <a:rPr lang="en-US" b="1" cap="all" dirty="0" err="1">
                <a:solidFill>
                  <a:schemeClr val="accent4">
                    <a:lumMod val="50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Umgebung</a:t>
            </a:r>
            <a:endParaRPr lang="en-US" b="1" cap="all" dirty="0">
              <a:solidFill>
                <a:schemeClr val="accent4">
                  <a:lumMod val="50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34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997" y="712742"/>
            <a:ext cx="20810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ZIELGRUPPEN</a:t>
            </a:r>
          </a:p>
        </p:txBody>
      </p:sp>
      <p:sp>
        <p:nvSpPr>
          <p:cNvPr id="5" name="Rectangle 4"/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xmlns="" id="{132A1548-F1CB-47CE-9B65-511A8A9F33BD}"/>
              </a:ext>
            </a:extLst>
          </p:cNvPr>
          <p:cNvSpPr txBox="1"/>
          <p:nvPr/>
        </p:nvSpPr>
        <p:spPr>
          <a:xfrm>
            <a:off x="617998" y="2803436"/>
            <a:ext cx="2081018" cy="3281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12738" indent="-312738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In fast allen Personengruppen vertreten</a:t>
            </a:r>
          </a:p>
          <a:p>
            <a:pPr marL="312738" indent="-312738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Wichtigstes Motiv: Aufenthalt in der Natur</a:t>
            </a:r>
          </a:p>
          <a:p>
            <a:pPr marL="312738" indent="-312738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Wiederholungs-besucher</a:t>
            </a:r>
          </a:p>
          <a:p>
            <a:pPr marL="312738" indent="-312738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de-DE" sz="14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Clr>
                <a:schemeClr val="accent2"/>
              </a:buClr>
            </a:pPr>
            <a:endParaRPr lang="de-DE" sz="14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Wingdings" panose="05000000000000000000" pitchFamily="2" charset="2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7D2496C4-5BC8-AC8D-D4F5-58F02FE03306}"/>
              </a:ext>
            </a:extLst>
          </p:cNvPr>
          <p:cNvSpPr/>
          <p:nvPr/>
        </p:nvSpPr>
        <p:spPr>
          <a:xfrm>
            <a:off x="617997" y="1599280"/>
            <a:ext cx="2081019" cy="979298"/>
          </a:xfrm>
          <a:prstGeom prst="rect">
            <a:avLst/>
          </a:prstGeom>
          <a:solidFill>
            <a:srgbClr val="8DA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Nature-</a:t>
            </a:r>
            <a:r>
              <a:rPr lang="de-DE" sz="2400" dirty="0" err="1">
                <a:solidFill>
                  <a:schemeClr val="bg1"/>
                </a:solidFill>
              </a:rPr>
              <a:t>loving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Actives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72E47C68-427C-E9B6-34CA-580A10B6A785}"/>
              </a:ext>
            </a:extLst>
          </p:cNvPr>
          <p:cNvSpPr/>
          <p:nvPr/>
        </p:nvSpPr>
        <p:spPr>
          <a:xfrm>
            <a:off x="2887580" y="1599280"/>
            <a:ext cx="2081019" cy="9792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Short-Breakers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4F5993E3-60AD-A592-F506-2CAB12548EA4}"/>
              </a:ext>
            </a:extLst>
          </p:cNvPr>
          <p:cNvSpPr/>
          <p:nvPr/>
        </p:nvSpPr>
        <p:spPr>
          <a:xfrm>
            <a:off x="5157163" y="1599280"/>
            <a:ext cx="2081019" cy="979298"/>
          </a:xfrm>
          <a:prstGeom prst="rect">
            <a:avLst/>
          </a:prstGeom>
          <a:solidFill>
            <a:srgbClr val="8DA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Relaxation </a:t>
            </a:r>
            <a:r>
              <a:rPr lang="de-DE" sz="2400" dirty="0" err="1">
                <a:solidFill>
                  <a:schemeClr val="bg1"/>
                </a:solidFill>
              </a:rPr>
              <a:t>Seekers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444B9498-A8DF-D140-32E1-52BBA8698EDA}"/>
              </a:ext>
            </a:extLst>
          </p:cNvPr>
          <p:cNvSpPr/>
          <p:nvPr/>
        </p:nvSpPr>
        <p:spPr>
          <a:xfrm>
            <a:off x="7426746" y="1599280"/>
            <a:ext cx="2081019" cy="9792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Leisure </a:t>
            </a:r>
            <a:r>
              <a:rPr lang="de-DE" sz="2400" dirty="0" err="1">
                <a:solidFill>
                  <a:schemeClr val="bg1"/>
                </a:solidFill>
              </a:rPr>
              <a:t>Oriented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xmlns="" id="{14D63D13-C5C9-90AB-DC17-D0A32AD4AD7F}"/>
              </a:ext>
            </a:extLst>
          </p:cNvPr>
          <p:cNvSpPr txBox="1"/>
          <p:nvPr/>
        </p:nvSpPr>
        <p:spPr>
          <a:xfrm>
            <a:off x="2887581" y="2803436"/>
            <a:ext cx="2081018" cy="32814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12738" indent="-312738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Kurzurlaube im Trend</a:t>
            </a:r>
          </a:p>
          <a:p>
            <a:pPr marL="312738" indent="-312738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Alle Preisstufen</a:t>
            </a:r>
          </a:p>
          <a:p>
            <a:pPr marL="312738" indent="-312738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Diverse Motive: Natur, Kultur, Kulinarik</a:t>
            </a:r>
          </a:p>
          <a:p>
            <a:pPr marL="312738" indent="-312738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Multi-optional</a:t>
            </a:r>
          </a:p>
          <a:p>
            <a:pPr marL="312738" indent="-312738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Perfekt in Kombination mit Region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F9B9C10-83B9-1D36-9446-FC7A39FED55B}"/>
              </a:ext>
            </a:extLst>
          </p:cNvPr>
          <p:cNvSpPr txBox="1"/>
          <p:nvPr/>
        </p:nvSpPr>
        <p:spPr>
          <a:xfrm>
            <a:off x="5157164" y="2782771"/>
            <a:ext cx="2081018" cy="3281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312738" indent="-312738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  <a:defRPr sz="1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dirty="0">
                <a:sym typeface="Wingdings" panose="05000000000000000000" pitchFamily="2" charset="2"/>
              </a:rPr>
              <a:t>Traditionelle Grundorientierung</a:t>
            </a:r>
          </a:p>
          <a:p>
            <a:r>
              <a:rPr lang="de-DE" dirty="0">
                <a:sym typeface="Wingdings" panose="05000000000000000000" pitchFamily="2" charset="2"/>
              </a:rPr>
              <a:t>Wenig preissensibel</a:t>
            </a:r>
          </a:p>
          <a:p>
            <a:r>
              <a:rPr lang="de-DE" dirty="0">
                <a:sym typeface="Wingdings" panose="05000000000000000000" pitchFamily="2" charset="2"/>
              </a:rPr>
              <a:t>Hohe Qualitätsansprüche</a:t>
            </a:r>
          </a:p>
          <a:p>
            <a:r>
              <a:rPr lang="de-DE" dirty="0">
                <a:sym typeface="Wingdings" panose="05000000000000000000" pitchFamily="2" charset="2"/>
              </a:rPr>
              <a:t>Gesamtpakete gewünscht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„All-Inclusive“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xmlns="" id="{C7573302-F557-08F4-ADE0-7B5D0248DB39}"/>
              </a:ext>
            </a:extLst>
          </p:cNvPr>
          <p:cNvSpPr txBox="1"/>
          <p:nvPr/>
        </p:nvSpPr>
        <p:spPr>
          <a:xfrm>
            <a:off x="7426747" y="2803436"/>
            <a:ext cx="2081018" cy="32814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312738" indent="-312738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  <a:defRPr sz="1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dirty="0">
                <a:sym typeface="Wingdings" panose="05000000000000000000" pitchFamily="2" charset="2"/>
              </a:rPr>
              <a:t>Familien &amp; Mehrgenerationen-gruppen</a:t>
            </a:r>
          </a:p>
          <a:p>
            <a:r>
              <a:rPr lang="de-DE" dirty="0">
                <a:sym typeface="Wingdings" panose="05000000000000000000" pitchFamily="2" charset="2"/>
              </a:rPr>
              <a:t>Gemeinsam Zeit verbringen</a:t>
            </a:r>
          </a:p>
          <a:p>
            <a:r>
              <a:rPr lang="de-DE" dirty="0">
                <a:sym typeface="Wingdings" panose="05000000000000000000" pitchFamily="2" charset="2"/>
              </a:rPr>
              <a:t>Eher preissensibel</a:t>
            </a:r>
          </a:p>
          <a:p>
            <a:r>
              <a:rPr lang="de-DE" dirty="0">
                <a:sym typeface="Wingdings" panose="05000000000000000000" pitchFamily="2" charset="2"/>
              </a:rPr>
              <a:t>Spaß &amp; Entspannung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17" name="Grafik 16" descr="Volltreffer mit einfarbiger Füllung">
            <a:extLst>
              <a:ext uri="{FF2B5EF4-FFF2-40B4-BE49-F238E27FC236}">
                <a16:creationId xmlns:a16="http://schemas.microsoft.com/office/drawing/2014/main" xmlns="" id="{4A8BDC6A-8512-6586-D2D7-52924D8AD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82476" y="188525"/>
            <a:ext cx="1271981" cy="12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68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17998" y="1444752"/>
            <a:ext cx="5329866" cy="4206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  <a:t> Soziales als Urlaubsmotiv nach vorne stellen – passend zu den Destinationslogos // </a:t>
            </a:r>
            <a:r>
              <a:rPr lang="de-DE" sz="1600" b="1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  <a:t>„Familien-Rendezvous“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  <a:t> Sehr </a:t>
            </a:r>
            <a:r>
              <a:rPr lang="de-DE" sz="1600" b="1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  <a:t>breit gefächertes Freizeitangebot vorhanden</a:t>
            </a:r>
            <a:endParaRPr lang="de-DE" sz="1600" dirty="0">
              <a:solidFill>
                <a:schemeClr val="tx2"/>
              </a:solidFill>
              <a:latin typeface="Lato" panose="020F0502020204030203" pitchFamily="34" charset="0"/>
              <a:sym typeface="Wingdings" pitchFamily="2" charset="2"/>
            </a:endParaRP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b="1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  <a:t> Pauschalangebote </a:t>
            </a: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  <a:t>sehr gut möglich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b="1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  <a:t> Kooperation mit Gastbetrieben</a:t>
            </a: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  <a:t>, um weniger abenteuerlustige Teilnehmer unterzubringen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Weitere Zielgruppen</a:t>
            </a: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für alternative Übernachtungsmöglichkeiten:</a:t>
            </a:r>
          </a:p>
          <a:p>
            <a:pPr marL="360000" lvl="1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Symbol" pitchFamily="18" charset="2"/>
              <a:buChar char="-"/>
            </a:pP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Radler auf Saarradweg und Saarlandradweg</a:t>
            </a:r>
          </a:p>
          <a:p>
            <a:pPr marL="360000" lvl="1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Symbol" pitchFamily="18" charset="2"/>
              <a:buChar char="-"/>
            </a:pP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Wanderer auf den Premiumwanderwegen</a:t>
            </a:r>
            <a:endParaRPr lang="de-DE" sz="1600" b="1" dirty="0">
              <a:solidFill>
                <a:schemeClr val="tx2"/>
              </a:solidFill>
            </a:endParaRPr>
          </a:p>
        </p:txBody>
      </p:sp>
      <p:pic>
        <p:nvPicPr>
          <p:cNvPr id="10" name="Grafik 9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07"/>
          <a:stretch/>
        </p:blipFill>
        <p:spPr bwMode="auto">
          <a:xfrm>
            <a:off x="8232604" y="5794676"/>
            <a:ext cx="1440000" cy="7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Grafik 1" descr="Ein Bild, das Gras, draußen, Person, jung enthält.&#10;&#10;Automatisch generierte Beschreibung">
            <a:extLst>
              <a:ext uri="{FF2B5EF4-FFF2-40B4-BE49-F238E27FC236}">
                <a16:creationId xmlns:a16="http://schemas.microsoft.com/office/drawing/2014/main" xmlns="" id="{44214D07-B2D8-932B-4085-E231755FEF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2"/>
          <a:stretch>
            <a:fillRect/>
          </a:stretch>
        </p:blipFill>
        <p:spPr>
          <a:xfrm>
            <a:off x="5947863" y="2475555"/>
            <a:ext cx="3716278" cy="2937693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3C3DA797-DED0-A2B7-504F-8E644F7252FA}"/>
              </a:ext>
            </a:extLst>
          </p:cNvPr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C0F80378-1CC7-CD2D-89E9-0252CB6E4C6F}"/>
              </a:ext>
            </a:extLst>
          </p:cNvPr>
          <p:cNvSpPr txBox="1"/>
          <p:nvPr/>
        </p:nvSpPr>
        <p:spPr>
          <a:xfrm>
            <a:off x="617997" y="765650"/>
            <a:ext cx="5876930" cy="430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95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KONZEPT “WALD &amp; WILD FAMILIENPARK”</a:t>
            </a:r>
            <a:endParaRPr lang="en-US" sz="2438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5" name="Grafik 4" descr="Volltreffer mit einfarbiger Füllung">
            <a:extLst>
              <a:ext uri="{FF2B5EF4-FFF2-40B4-BE49-F238E27FC236}">
                <a16:creationId xmlns:a16="http://schemas.microsoft.com/office/drawing/2014/main" xmlns="" id="{B6D23924-E83F-FB07-FE9B-104D17BEC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400623" y="1470785"/>
            <a:ext cx="1271981" cy="12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86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997" y="712646"/>
            <a:ext cx="64432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TOURISTISCHES UMFELD</a:t>
            </a: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xmlns="" id="{8D04AB80-B4B5-4121-AD47-2324CB3EA8B6}"/>
              </a:ext>
            </a:extLst>
          </p:cNvPr>
          <p:cNvSpPr txBox="1"/>
          <p:nvPr/>
        </p:nvSpPr>
        <p:spPr>
          <a:xfrm>
            <a:off x="617996" y="1379820"/>
            <a:ext cx="910627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2"/>
              </a:buClr>
            </a:pPr>
            <a:r>
              <a:rPr lang="de-DE" sz="1400" b="1" dirty="0">
                <a:solidFill>
                  <a:schemeClr val="accent2"/>
                </a:solidFill>
                <a:latin typeface="Lato" panose="020F0502020204030203" pitchFamily="34" charset="0"/>
              </a:rPr>
              <a:t>Anknüpfung Erlebnisse in der Region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tx2"/>
                </a:solidFill>
                <a:latin typeface="Lato" panose="020F0502020204030203" pitchFamily="34" charset="0"/>
              </a:rPr>
              <a:t>Einbindung der Erlebnispotenziale und Attraktionen der Region</a:t>
            </a:r>
          </a:p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tx2"/>
                </a:solidFill>
                <a:latin typeface="Lato" panose="020F0502020204030203" pitchFamily="34" charset="0"/>
              </a:rPr>
              <a:t>Grenzenlose Erlebnisse ermöglichen</a:t>
            </a:r>
          </a:p>
        </p:txBody>
      </p:sp>
      <p:pic>
        <p:nvPicPr>
          <p:cNvPr id="13" name="Picture 2" descr="Ausflugsziele im Saarland | Tourismus Zentrale Saarland">
            <a:extLst>
              <a:ext uri="{FF2B5EF4-FFF2-40B4-BE49-F238E27FC236}">
                <a16:creationId xmlns:a16="http://schemas.microsoft.com/office/drawing/2014/main" xmlns="" id="{281E7EED-032A-2C57-B8BA-57CE0F95A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499" y="4774411"/>
            <a:ext cx="3125384" cy="208358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Bild 73" descr="Saarschleife Tafeltour | Saarschleifenland">
            <a:extLst>
              <a:ext uri="{FF2B5EF4-FFF2-40B4-BE49-F238E27FC236}">
                <a16:creationId xmlns:a16="http://schemas.microsoft.com/office/drawing/2014/main" xmlns="" id="{8EDB6449-D06E-105F-272E-4F22FEB991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63" y="2524903"/>
            <a:ext cx="3127920" cy="2083589"/>
          </a:xfrm>
          <a:prstGeom prst="rect">
            <a:avLst/>
          </a:prstGeom>
        </p:spPr>
      </p:pic>
      <p:pic>
        <p:nvPicPr>
          <p:cNvPr id="15" name="Bild 77" descr="Die 10 schönsten Fahrrad-Touren im Saarland">
            <a:extLst>
              <a:ext uri="{FF2B5EF4-FFF2-40B4-BE49-F238E27FC236}">
                <a16:creationId xmlns:a16="http://schemas.microsoft.com/office/drawing/2014/main" xmlns="" id="{6B5CBA93-D22B-8D5C-B623-ED2D869B2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r="10431"/>
          <a:stretch>
            <a:fillRect/>
          </a:stretch>
        </p:blipFill>
        <p:spPr>
          <a:xfrm>
            <a:off x="297443" y="4819754"/>
            <a:ext cx="4404210" cy="2038246"/>
          </a:xfrm>
          <a:prstGeom prst="rect">
            <a:avLst/>
          </a:prstGeom>
        </p:spPr>
      </p:pic>
      <p:pic>
        <p:nvPicPr>
          <p:cNvPr id="16" name="Grafik 15" descr="Ein Bild, das Himmel, Baum, draußen, Weg enthält.&#10;&#10;Automatisch generierte Beschreibung">
            <a:extLst>
              <a:ext uri="{FF2B5EF4-FFF2-40B4-BE49-F238E27FC236}">
                <a16:creationId xmlns:a16="http://schemas.microsoft.com/office/drawing/2014/main" xmlns="" id="{64440DE4-A1DF-4A50-1A50-9BAEA5A10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46" y="2566989"/>
            <a:ext cx="3161645" cy="2109417"/>
          </a:xfrm>
          <a:prstGeom prst="rect">
            <a:avLst/>
          </a:prstGeom>
        </p:spPr>
      </p:pic>
      <p:pic>
        <p:nvPicPr>
          <p:cNvPr id="12" name="Picture 10" descr="Bildergebnis für schuss ins blaue">
            <a:extLst>
              <a:ext uri="{FF2B5EF4-FFF2-40B4-BE49-F238E27FC236}">
                <a16:creationId xmlns:a16="http://schemas.microsoft.com/office/drawing/2014/main" xmlns="" id="{838088C3-DFCD-B44A-FCE0-477F71292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8290"/>
          <a:stretch>
            <a:fillRect/>
          </a:stretch>
        </p:blipFill>
        <p:spPr bwMode="auto">
          <a:xfrm rot="5400000">
            <a:off x="3606520" y="2642044"/>
            <a:ext cx="2565189" cy="23545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42186659-4428-B0CF-C96A-2DB084174141}"/>
              </a:ext>
            </a:extLst>
          </p:cNvPr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33D5CDEB-CB2B-C873-1018-18739BA19598}"/>
              </a:ext>
            </a:extLst>
          </p:cNvPr>
          <p:cNvGrpSpPr/>
          <p:nvPr/>
        </p:nvGrpSpPr>
        <p:grpSpPr>
          <a:xfrm>
            <a:off x="7178763" y="1286881"/>
            <a:ext cx="2545511" cy="1821279"/>
            <a:chOff x="7053531" y="3368420"/>
            <a:chExt cx="2545511" cy="1821279"/>
          </a:xfrm>
        </p:grpSpPr>
        <p:pic>
          <p:nvPicPr>
            <p:cNvPr id="3" name="Grafik 9">
              <a:extLst>
                <a:ext uri="{FF2B5EF4-FFF2-40B4-BE49-F238E27FC236}">
                  <a16:creationId xmlns:a16="http://schemas.microsoft.com/office/drawing/2014/main" xmlns="" id="{7037FB1D-E65A-998E-4D9A-813F1824E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3531" y="3368420"/>
              <a:ext cx="2545511" cy="1821279"/>
            </a:xfrm>
            <a:prstGeom prst="rect">
              <a:avLst/>
            </a:prstGeom>
          </p:spPr>
        </p:pic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xmlns="" id="{2F525B6A-249D-B392-1FDD-B26074EA2C4D}"/>
                </a:ext>
              </a:extLst>
            </p:cNvPr>
            <p:cNvGrpSpPr/>
            <p:nvPr/>
          </p:nvGrpSpPr>
          <p:grpSpPr>
            <a:xfrm>
              <a:off x="8327366" y="3813478"/>
              <a:ext cx="563923" cy="565146"/>
              <a:chOff x="8079357" y="2030687"/>
              <a:chExt cx="1555960" cy="1557183"/>
            </a:xfrm>
          </p:grpSpPr>
          <p:sp>
            <p:nvSpPr>
              <p:cNvPr id="6" name="Sonne 5">
                <a:extLst>
                  <a:ext uri="{FF2B5EF4-FFF2-40B4-BE49-F238E27FC236}">
                    <a16:creationId xmlns:a16="http://schemas.microsoft.com/office/drawing/2014/main" xmlns="" id="{372B3CB8-921E-EA3E-BC94-071F09DFB888}"/>
                  </a:ext>
                </a:extLst>
              </p:cNvPr>
              <p:cNvSpPr/>
              <p:nvPr/>
            </p:nvSpPr>
            <p:spPr>
              <a:xfrm>
                <a:off x="8171041" y="2123536"/>
                <a:ext cx="1361866" cy="1363089"/>
              </a:xfrm>
              <a:prstGeom prst="sun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8" name="Grafik 2" descr="Ausrufezeichen mit einfarbiger Füllung">
                <a:extLst>
                  <a:ext uri="{FF2B5EF4-FFF2-40B4-BE49-F238E27FC236}">
                    <a16:creationId xmlns:a16="http://schemas.microsoft.com/office/drawing/2014/main" xmlns="" id="{E4F6D6AD-758D-3854-9363-18A91DBBD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8079357" y="2030687"/>
                <a:ext cx="1555960" cy="155718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07994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091" y="703973"/>
            <a:ext cx="6103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REGIONALWIRTSCHAFTLICHE EFFEKTE</a:t>
            </a:r>
          </a:p>
        </p:txBody>
      </p:sp>
      <p:sp>
        <p:nvSpPr>
          <p:cNvPr id="5" name="Rectangle 4"/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963F93A1-21C2-38C3-15CA-B23446CC2924}"/>
              </a:ext>
            </a:extLst>
          </p:cNvPr>
          <p:cNvSpPr txBox="1"/>
          <p:nvPr/>
        </p:nvSpPr>
        <p:spPr>
          <a:xfrm>
            <a:off x="680720" y="6378695"/>
            <a:ext cx="8768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Quelle: Business Case, PROJECT M GmbH 2022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xmlns="" id="{A5CF761B-FF24-9F15-B1B9-E2DB84F143FC}"/>
              </a:ext>
            </a:extLst>
          </p:cNvPr>
          <p:cNvSpPr txBox="1"/>
          <p:nvPr/>
        </p:nvSpPr>
        <p:spPr>
          <a:xfrm>
            <a:off x="617997" y="1444752"/>
            <a:ext cx="7214561" cy="2654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itchFamily="2" charset="2"/>
              </a:rPr>
              <a:t> besonderer Standortfaktor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itchFamily="2" charset="2"/>
              </a:rPr>
              <a:t> attraktives Arbeits- und Lebensumfeld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itchFamily="2" charset="2"/>
              </a:rPr>
              <a:t> Attraktivitätssteigerung der Region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itchFamily="2" charset="2"/>
              </a:rPr>
              <a:t> Sicherung der Lebensqualität der Einwohner*innen sowie des Umlands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Stärkung der touristischen Nachfrage in der gesamten Region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dadurch Sicherung von Gastgewerbe, Freizeitwirtschaft und Einzelhandel</a:t>
            </a:r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xmlns="" id="{7764F7C3-A47F-2FC5-8EB2-11C00450A36E}"/>
              </a:ext>
            </a:extLst>
          </p:cNvPr>
          <p:cNvSpPr>
            <a:spLocks noEditPoints="1"/>
          </p:cNvSpPr>
          <p:nvPr/>
        </p:nvSpPr>
        <p:spPr bwMode="auto">
          <a:xfrm>
            <a:off x="8073971" y="1637827"/>
            <a:ext cx="1144377" cy="1403798"/>
          </a:xfrm>
          <a:custGeom>
            <a:avLst/>
            <a:gdLst>
              <a:gd name="T0" fmla="*/ 56 w 176"/>
              <a:gd name="T1" fmla="*/ 156 h 200"/>
              <a:gd name="T2" fmla="*/ 42 w 176"/>
              <a:gd name="T3" fmla="*/ 120 h 200"/>
              <a:gd name="T4" fmla="*/ 33 w 176"/>
              <a:gd name="T5" fmla="*/ 90 h 200"/>
              <a:gd name="T6" fmla="*/ 88 w 176"/>
              <a:gd name="T7" fmla="*/ 34 h 200"/>
              <a:gd name="T8" fmla="*/ 143 w 176"/>
              <a:gd name="T9" fmla="*/ 90 h 200"/>
              <a:gd name="T10" fmla="*/ 134 w 176"/>
              <a:gd name="T11" fmla="*/ 120 h 200"/>
              <a:gd name="T12" fmla="*/ 120 w 176"/>
              <a:gd name="T13" fmla="*/ 150 h 200"/>
              <a:gd name="T14" fmla="*/ 88 w 176"/>
              <a:gd name="T15" fmla="*/ 55 h 200"/>
              <a:gd name="T16" fmla="*/ 55 w 176"/>
              <a:gd name="T17" fmla="*/ 89 h 200"/>
              <a:gd name="T18" fmla="*/ 88 w 176"/>
              <a:gd name="T19" fmla="*/ 122 h 200"/>
              <a:gd name="T20" fmla="*/ 121 w 176"/>
              <a:gd name="T21" fmla="*/ 89 h 200"/>
              <a:gd name="T22" fmla="*/ 88 w 176"/>
              <a:gd name="T23" fmla="*/ 55 h 200"/>
              <a:gd name="T24" fmla="*/ 75 w 176"/>
              <a:gd name="T25" fmla="*/ 94 h 200"/>
              <a:gd name="T26" fmla="*/ 85 w 176"/>
              <a:gd name="T27" fmla="*/ 106 h 200"/>
              <a:gd name="T28" fmla="*/ 101 w 176"/>
              <a:gd name="T29" fmla="*/ 78 h 200"/>
              <a:gd name="T30" fmla="*/ 88 w 176"/>
              <a:gd name="T31" fmla="*/ 17 h 200"/>
              <a:gd name="T32" fmla="*/ 88 w 176"/>
              <a:gd name="T33" fmla="*/ 0 h 200"/>
              <a:gd name="T34" fmla="*/ 52 w 176"/>
              <a:gd name="T35" fmla="*/ 27 h 200"/>
              <a:gd name="T36" fmla="*/ 44 w 176"/>
              <a:gd name="T37" fmla="*/ 12 h 200"/>
              <a:gd name="T38" fmla="*/ 11 w 176"/>
              <a:gd name="T39" fmla="*/ 44 h 200"/>
              <a:gd name="T40" fmla="*/ 26 w 176"/>
              <a:gd name="T41" fmla="*/ 53 h 200"/>
              <a:gd name="T42" fmla="*/ 0 w 176"/>
              <a:gd name="T43" fmla="*/ 89 h 200"/>
              <a:gd name="T44" fmla="*/ 17 w 176"/>
              <a:gd name="T45" fmla="*/ 89 h 200"/>
              <a:gd name="T46" fmla="*/ 132 w 176"/>
              <a:gd name="T47" fmla="*/ 12 h 200"/>
              <a:gd name="T48" fmla="*/ 124 w 176"/>
              <a:gd name="T49" fmla="*/ 27 h 200"/>
              <a:gd name="T50" fmla="*/ 165 w 176"/>
              <a:gd name="T51" fmla="*/ 44 h 200"/>
              <a:gd name="T52" fmla="*/ 150 w 176"/>
              <a:gd name="T53" fmla="*/ 53 h 200"/>
              <a:gd name="T54" fmla="*/ 159 w 176"/>
              <a:gd name="T55" fmla="*/ 89 h 200"/>
              <a:gd name="T56" fmla="*/ 176 w 176"/>
              <a:gd name="T57" fmla="*/ 89 h 200"/>
              <a:gd name="T58" fmla="*/ 108 w 176"/>
              <a:gd name="T59" fmla="*/ 161 h 200"/>
              <a:gd name="T60" fmla="*/ 64 w 176"/>
              <a:gd name="T61" fmla="*/ 173 h 200"/>
              <a:gd name="T62" fmla="*/ 59 w 176"/>
              <a:gd name="T63" fmla="*/ 180 h 200"/>
              <a:gd name="T64" fmla="*/ 67 w 176"/>
              <a:gd name="T65" fmla="*/ 187 h 200"/>
              <a:gd name="T66" fmla="*/ 70 w 176"/>
              <a:gd name="T67" fmla="*/ 186 h 200"/>
              <a:gd name="T68" fmla="*/ 108 w 176"/>
              <a:gd name="T69" fmla="*/ 176 h 200"/>
              <a:gd name="T70" fmla="*/ 108 w 176"/>
              <a:gd name="T71" fmla="*/ 176 h 200"/>
              <a:gd name="T72" fmla="*/ 109 w 176"/>
              <a:gd name="T73" fmla="*/ 176 h 200"/>
              <a:gd name="T74" fmla="*/ 117 w 176"/>
              <a:gd name="T75" fmla="*/ 183 h 200"/>
              <a:gd name="T76" fmla="*/ 112 w 176"/>
              <a:gd name="T77" fmla="*/ 190 h 200"/>
              <a:gd name="T78" fmla="*/ 75 w 176"/>
              <a:gd name="T79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200">
                <a:moveTo>
                  <a:pt x="56" y="156"/>
                </a:moveTo>
                <a:cubicBezTo>
                  <a:pt x="57" y="147"/>
                  <a:pt x="54" y="138"/>
                  <a:pt x="42" y="120"/>
                </a:cubicBezTo>
                <a:cubicBezTo>
                  <a:pt x="36" y="111"/>
                  <a:pt x="33" y="100"/>
                  <a:pt x="33" y="90"/>
                </a:cubicBezTo>
                <a:cubicBezTo>
                  <a:pt x="33" y="59"/>
                  <a:pt x="58" y="34"/>
                  <a:pt x="88" y="34"/>
                </a:cubicBezTo>
                <a:cubicBezTo>
                  <a:pt x="118" y="34"/>
                  <a:pt x="143" y="59"/>
                  <a:pt x="143" y="90"/>
                </a:cubicBezTo>
                <a:cubicBezTo>
                  <a:pt x="143" y="100"/>
                  <a:pt x="140" y="111"/>
                  <a:pt x="134" y="120"/>
                </a:cubicBezTo>
                <a:cubicBezTo>
                  <a:pt x="125" y="134"/>
                  <a:pt x="121" y="143"/>
                  <a:pt x="120" y="150"/>
                </a:cubicBezTo>
                <a:moveTo>
                  <a:pt x="88" y="55"/>
                </a:moveTo>
                <a:cubicBezTo>
                  <a:pt x="70" y="55"/>
                  <a:pt x="55" y="70"/>
                  <a:pt x="55" y="89"/>
                </a:cubicBezTo>
                <a:cubicBezTo>
                  <a:pt x="55" y="107"/>
                  <a:pt x="70" y="122"/>
                  <a:pt x="88" y="122"/>
                </a:cubicBezTo>
                <a:cubicBezTo>
                  <a:pt x="106" y="122"/>
                  <a:pt x="121" y="107"/>
                  <a:pt x="121" y="89"/>
                </a:cubicBezTo>
                <a:cubicBezTo>
                  <a:pt x="121" y="70"/>
                  <a:pt x="106" y="55"/>
                  <a:pt x="88" y="55"/>
                </a:cubicBezTo>
                <a:close/>
                <a:moveTo>
                  <a:pt x="75" y="94"/>
                </a:moveTo>
                <a:cubicBezTo>
                  <a:pt x="85" y="106"/>
                  <a:pt x="85" y="106"/>
                  <a:pt x="85" y="106"/>
                </a:cubicBezTo>
                <a:cubicBezTo>
                  <a:pt x="101" y="78"/>
                  <a:pt x="101" y="78"/>
                  <a:pt x="101" y="78"/>
                </a:cubicBezTo>
                <a:moveTo>
                  <a:pt x="88" y="17"/>
                </a:moveTo>
                <a:cubicBezTo>
                  <a:pt x="88" y="0"/>
                  <a:pt x="88" y="0"/>
                  <a:pt x="88" y="0"/>
                </a:cubicBezTo>
                <a:moveTo>
                  <a:pt x="52" y="27"/>
                </a:moveTo>
                <a:cubicBezTo>
                  <a:pt x="44" y="12"/>
                  <a:pt x="44" y="12"/>
                  <a:pt x="44" y="12"/>
                </a:cubicBezTo>
                <a:moveTo>
                  <a:pt x="11" y="44"/>
                </a:moveTo>
                <a:cubicBezTo>
                  <a:pt x="26" y="53"/>
                  <a:pt x="26" y="53"/>
                  <a:pt x="26" y="53"/>
                </a:cubicBezTo>
                <a:moveTo>
                  <a:pt x="0" y="89"/>
                </a:moveTo>
                <a:cubicBezTo>
                  <a:pt x="17" y="89"/>
                  <a:pt x="17" y="89"/>
                  <a:pt x="17" y="89"/>
                </a:cubicBezTo>
                <a:moveTo>
                  <a:pt x="132" y="12"/>
                </a:moveTo>
                <a:cubicBezTo>
                  <a:pt x="124" y="27"/>
                  <a:pt x="124" y="27"/>
                  <a:pt x="124" y="27"/>
                </a:cubicBezTo>
                <a:moveTo>
                  <a:pt x="165" y="44"/>
                </a:moveTo>
                <a:cubicBezTo>
                  <a:pt x="150" y="53"/>
                  <a:pt x="150" y="53"/>
                  <a:pt x="150" y="53"/>
                </a:cubicBezTo>
                <a:moveTo>
                  <a:pt x="159" y="89"/>
                </a:moveTo>
                <a:cubicBezTo>
                  <a:pt x="176" y="89"/>
                  <a:pt x="176" y="89"/>
                  <a:pt x="176" y="89"/>
                </a:cubicBezTo>
                <a:moveTo>
                  <a:pt x="108" y="161"/>
                </a:moveTo>
                <a:cubicBezTo>
                  <a:pt x="108" y="161"/>
                  <a:pt x="64" y="173"/>
                  <a:pt x="64" y="173"/>
                </a:cubicBezTo>
                <a:cubicBezTo>
                  <a:pt x="61" y="174"/>
                  <a:pt x="59" y="177"/>
                  <a:pt x="59" y="180"/>
                </a:cubicBezTo>
                <a:cubicBezTo>
                  <a:pt x="59" y="184"/>
                  <a:pt x="62" y="187"/>
                  <a:pt x="67" y="187"/>
                </a:cubicBezTo>
                <a:cubicBezTo>
                  <a:pt x="68" y="187"/>
                  <a:pt x="70" y="186"/>
                  <a:pt x="70" y="186"/>
                </a:cubicBezTo>
                <a:cubicBezTo>
                  <a:pt x="108" y="176"/>
                  <a:pt x="108" y="176"/>
                  <a:pt x="108" y="176"/>
                </a:cubicBezTo>
                <a:cubicBezTo>
                  <a:pt x="108" y="176"/>
                  <a:pt x="108" y="176"/>
                  <a:pt x="108" y="176"/>
                </a:cubicBezTo>
                <a:cubicBezTo>
                  <a:pt x="108" y="176"/>
                  <a:pt x="109" y="176"/>
                  <a:pt x="109" y="176"/>
                </a:cubicBezTo>
                <a:cubicBezTo>
                  <a:pt x="114" y="176"/>
                  <a:pt x="117" y="179"/>
                  <a:pt x="117" y="183"/>
                </a:cubicBezTo>
                <a:cubicBezTo>
                  <a:pt x="117" y="186"/>
                  <a:pt x="115" y="189"/>
                  <a:pt x="112" y="190"/>
                </a:cubicBezTo>
                <a:cubicBezTo>
                  <a:pt x="75" y="200"/>
                  <a:pt x="75" y="200"/>
                  <a:pt x="75" y="200"/>
                </a:cubicBezTo>
              </a:path>
            </a:pathLst>
          </a:custGeom>
          <a:noFill/>
          <a:ln w="28575" cap="rnd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56DFBB02-F4EA-82A0-86C6-4DCEB62A52DC}"/>
              </a:ext>
            </a:extLst>
          </p:cNvPr>
          <p:cNvSpPr txBox="1"/>
          <p:nvPr/>
        </p:nvSpPr>
        <p:spPr>
          <a:xfrm rot="-5400000">
            <a:off x="7304666" y="4107547"/>
            <a:ext cx="268163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800" b="1" dirty="0">
                <a:solidFill>
                  <a:schemeClr val="accent2"/>
                </a:solidFill>
                <a:latin typeface="Calibri Light"/>
                <a:ea typeface="+mn-lt"/>
                <a:cs typeface="+mn-lt"/>
              </a:rPr>
              <a:t>CHANCEN</a:t>
            </a:r>
          </a:p>
        </p:txBody>
      </p:sp>
    </p:spTree>
    <p:extLst>
      <p:ext uri="{BB962C8B-B14F-4D97-AF65-F5344CB8AC3E}">
        <p14:creationId xmlns:p14="http://schemas.microsoft.com/office/powerpoint/2010/main" val="2993362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091" y="703973"/>
            <a:ext cx="5697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TOURISTISCHE WERTSCHÖPFUNG</a:t>
            </a:r>
          </a:p>
        </p:txBody>
      </p:sp>
      <p:sp>
        <p:nvSpPr>
          <p:cNvPr id="5" name="Rectangle 4"/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14E8499F-91BD-B693-830F-DD3DAE161603}"/>
              </a:ext>
            </a:extLst>
          </p:cNvPr>
          <p:cNvSpPr/>
          <p:nvPr/>
        </p:nvSpPr>
        <p:spPr>
          <a:xfrm>
            <a:off x="614680" y="1635760"/>
            <a:ext cx="4714240" cy="660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Nettoumsatz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EB481E0B-719A-9BBC-DBE4-E4D19B13D6CB}"/>
              </a:ext>
            </a:extLst>
          </p:cNvPr>
          <p:cNvSpPr txBox="1"/>
          <p:nvPr/>
        </p:nvSpPr>
        <p:spPr>
          <a:xfrm>
            <a:off x="5661066" y="1635760"/>
            <a:ext cx="3787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Summe aller Verkaufserlöse für Waren und Dienstleistungen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63708009-1142-93A7-EF90-17928B32A825}"/>
              </a:ext>
            </a:extLst>
          </p:cNvPr>
          <p:cNvSpPr/>
          <p:nvPr/>
        </p:nvSpPr>
        <p:spPr>
          <a:xfrm>
            <a:off x="614680" y="2682790"/>
            <a:ext cx="4714240" cy="980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Umsatzstufe - direkte Einkommenswirkung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6502109A-02D3-0505-5F3F-B806AE720F8C}"/>
              </a:ext>
            </a:extLst>
          </p:cNvPr>
          <p:cNvSpPr txBox="1"/>
          <p:nvPr/>
        </p:nvSpPr>
        <p:spPr>
          <a:xfrm>
            <a:off x="5661066" y="2757553"/>
            <a:ext cx="3787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Einkommenswirkungen, die von den Ausgaben der Gäste ausgehen, z.B. in Form von Löhnen, Gehältern, Gewinnen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D3687228-DA11-F72F-0FAA-747D7FD71A57}"/>
              </a:ext>
            </a:extLst>
          </p:cNvPr>
          <p:cNvSpPr/>
          <p:nvPr/>
        </p:nvSpPr>
        <p:spPr>
          <a:xfrm>
            <a:off x="614680" y="4042697"/>
            <a:ext cx="4714240" cy="95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Umsatzstufe - indirekte Einkommenswirkung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67675415-CE98-97EF-FFA5-4BF5D244241F}"/>
              </a:ext>
            </a:extLst>
          </p:cNvPr>
          <p:cNvSpPr txBox="1"/>
          <p:nvPr/>
        </p:nvSpPr>
        <p:spPr>
          <a:xfrm>
            <a:off x="5661066" y="4042697"/>
            <a:ext cx="3787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Einkommenswirkungen, die sich aus Vorleistungen ergeben, z.B. bei Bäckern, Handel, Handwerk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F8B5A384-2743-6030-4861-755CF7096235}"/>
              </a:ext>
            </a:extLst>
          </p:cNvPr>
          <p:cNvSpPr/>
          <p:nvPr/>
        </p:nvSpPr>
        <p:spPr>
          <a:xfrm>
            <a:off x="614680" y="5439567"/>
            <a:ext cx="7909560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Gesamtwertschöpfung = 1. + 2. Umsatzstufe</a:t>
            </a:r>
          </a:p>
        </p:txBody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xmlns="" id="{D3C063D3-5E7D-AA26-A54C-BB28487499F1}"/>
              </a:ext>
            </a:extLst>
          </p:cNvPr>
          <p:cNvSpPr>
            <a:spLocks noEditPoints="1"/>
          </p:cNvSpPr>
          <p:nvPr/>
        </p:nvSpPr>
        <p:spPr bwMode="auto">
          <a:xfrm>
            <a:off x="8657418" y="5167184"/>
            <a:ext cx="1003644" cy="1205166"/>
          </a:xfrm>
          <a:custGeom>
            <a:avLst/>
            <a:gdLst>
              <a:gd name="T0" fmla="*/ 78 w 244"/>
              <a:gd name="T1" fmla="*/ 214 h 275"/>
              <a:gd name="T2" fmla="*/ 58 w 244"/>
              <a:gd name="T3" fmla="*/ 165 h 275"/>
              <a:gd name="T4" fmla="*/ 46 w 244"/>
              <a:gd name="T5" fmla="*/ 123 h 275"/>
              <a:gd name="T6" fmla="*/ 122 w 244"/>
              <a:gd name="T7" fmla="*/ 47 h 275"/>
              <a:gd name="T8" fmla="*/ 198 w 244"/>
              <a:gd name="T9" fmla="*/ 123 h 275"/>
              <a:gd name="T10" fmla="*/ 186 w 244"/>
              <a:gd name="T11" fmla="*/ 165 h 275"/>
              <a:gd name="T12" fmla="*/ 166 w 244"/>
              <a:gd name="T13" fmla="*/ 206 h 275"/>
              <a:gd name="T14" fmla="*/ 122 w 244"/>
              <a:gd name="T15" fmla="*/ 76 h 275"/>
              <a:gd name="T16" fmla="*/ 77 w 244"/>
              <a:gd name="T17" fmla="*/ 122 h 275"/>
              <a:gd name="T18" fmla="*/ 122 w 244"/>
              <a:gd name="T19" fmla="*/ 168 h 275"/>
              <a:gd name="T20" fmla="*/ 168 w 244"/>
              <a:gd name="T21" fmla="*/ 122 h 275"/>
              <a:gd name="T22" fmla="*/ 122 w 244"/>
              <a:gd name="T23" fmla="*/ 76 h 275"/>
              <a:gd name="T24" fmla="*/ 104 w 244"/>
              <a:gd name="T25" fmla="*/ 129 h 275"/>
              <a:gd name="T26" fmla="*/ 117 w 244"/>
              <a:gd name="T27" fmla="*/ 145 h 275"/>
              <a:gd name="T28" fmla="*/ 140 w 244"/>
              <a:gd name="T29" fmla="*/ 108 h 275"/>
              <a:gd name="T30" fmla="*/ 122 w 244"/>
              <a:gd name="T31" fmla="*/ 23 h 275"/>
              <a:gd name="T32" fmla="*/ 122 w 244"/>
              <a:gd name="T33" fmla="*/ 0 h 275"/>
              <a:gd name="T34" fmla="*/ 73 w 244"/>
              <a:gd name="T35" fmla="*/ 37 h 275"/>
              <a:gd name="T36" fmla="*/ 61 w 244"/>
              <a:gd name="T37" fmla="*/ 16 h 275"/>
              <a:gd name="T38" fmla="*/ 17 w 244"/>
              <a:gd name="T39" fmla="*/ 61 h 275"/>
              <a:gd name="T40" fmla="*/ 37 w 244"/>
              <a:gd name="T41" fmla="*/ 73 h 275"/>
              <a:gd name="T42" fmla="*/ 0 w 244"/>
              <a:gd name="T43" fmla="*/ 122 h 275"/>
              <a:gd name="T44" fmla="*/ 24 w 244"/>
              <a:gd name="T45" fmla="*/ 122 h 275"/>
              <a:gd name="T46" fmla="*/ 183 w 244"/>
              <a:gd name="T47" fmla="*/ 16 h 275"/>
              <a:gd name="T48" fmla="*/ 171 w 244"/>
              <a:gd name="T49" fmla="*/ 37 h 275"/>
              <a:gd name="T50" fmla="*/ 227 w 244"/>
              <a:gd name="T51" fmla="*/ 61 h 275"/>
              <a:gd name="T52" fmla="*/ 207 w 244"/>
              <a:gd name="T53" fmla="*/ 73 h 275"/>
              <a:gd name="T54" fmla="*/ 220 w 244"/>
              <a:gd name="T55" fmla="*/ 122 h 275"/>
              <a:gd name="T56" fmla="*/ 244 w 244"/>
              <a:gd name="T57" fmla="*/ 122 h 275"/>
              <a:gd name="T58" fmla="*/ 149 w 244"/>
              <a:gd name="T59" fmla="*/ 221 h 275"/>
              <a:gd name="T60" fmla="*/ 90 w 244"/>
              <a:gd name="T61" fmla="*/ 238 h 275"/>
              <a:gd name="T62" fmla="*/ 82 w 244"/>
              <a:gd name="T63" fmla="*/ 247 h 275"/>
              <a:gd name="T64" fmla="*/ 92 w 244"/>
              <a:gd name="T65" fmla="*/ 257 h 275"/>
              <a:gd name="T66" fmla="*/ 97 w 244"/>
              <a:gd name="T67" fmla="*/ 256 h 275"/>
              <a:gd name="T68" fmla="*/ 149 w 244"/>
              <a:gd name="T69" fmla="*/ 242 h 275"/>
              <a:gd name="T70" fmla="*/ 149 w 244"/>
              <a:gd name="T71" fmla="*/ 242 h 275"/>
              <a:gd name="T72" fmla="*/ 152 w 244"/>
              <a:gd name="T73" fmla="*/ 241 h 275"/>
              <a:gd name="T74" fmla="*/ 162 w 244"/>
              <a:gd name="T75" fmla="*/ 251 h 275"/>
              <a:gd name="T76" fmla="*/ 155 w 244"/>
              <a:gd name="T77" fmla="*/ 261 h 275"/>
              <a:gd name="T78" fmla="*/ 104 w 244"/>
              <a:gd name="T79" fmla="*/ 27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44" h="275">
                <a:moveTo>
                  <a:pt x="78" y="214"/>
                </a:moveTo>
                <a:cubicBezTo>
                  <a:pt x="80" y="202"/>
                  <a:pt x="75" y="190"/>
                  <a:pt x="58" y="165"/>
                </a:cubicBezTo>
                <a:cubicBezTo>
                  <a:pt x="50" y="152"/>
                  <a:pt x="46" y="138"/>
                  <a:pt x="46" y="123"/>
                </a:cubicBezTo>
                <a:cubicBezTo>
                  <a:pt x="46" y="81"/>
                  <a:pt x="80" y="47"/>
                  <a:pt x="122" y="47"/>
                </a:cubicBezTo>
                <a:cubicBezTo>
                  <a:pt x="164" y="47"/>
                  <a:pt x="198" y="81"/>
                  <a:pt x="198" y="123"/>
                </a:cubicBezTo>
                <a:cubicBezTo>
                  <a:pt x="198" y="138"/>
                  <a:pt x="194" y="152"/>
                  <a:pt x="186" y="165"/>
                </a:cubicBezTo>
                <a:cubicBezTo>
                  <a:pt x="173" y="184"/>
                  <a:pt x="167" y="196"/>
                  <a:pt x="166" y="206"/>
                </a:cubicBezTo>
                <a:moveTo>
                  <a:pt x="122" y="76"/>
                </a:moveTo>
                <a:cubicBezTo>
                  <a:pt x="97" y="76"/>
                  <a:pt x="77" y="97"/>
                  <a:pt x="77" y="122"/>
                </a:cubicBezTo>
                <a:cubicBezTo>
                  <a:pt x="77" y="147"/>
                  <a:pt x="97" y="168"/>
                  <a:pt x="122" y="168"/>
                </a:cubicBezTo>
                <a:cubicBezTo>
                  <a:pt x="147" y="168"/>
                  <a:pt x="168" y="147"/>
                  <a:pt x="168" y="122"/>
                </a:cubicBezTo>
                <a:cubicBezTo>
                  <a:pt x="168" y="97"/>
                  <a:pt x="147" y="76"/>
                  <a:pt x="122" y="76"/>
                </a:cubicBezTo>
                <a:close/>
                <a:moveTo>
                  <a:pt x="104" y="129"/>
                </a:moveTo>
                <a:cubicBezTo>
                  <a:pt x="117" y="145"/>
                  <a:pt x="117" y="145"/>
                  <a:pt x="117" y="145"/>
                </a:cubicBezTo>
                <a:cubicBezTo>
                  <a:pt x="140" y="108"/>
                  <a:pt x="140" y="108"/>
                  <a:pt x="140" y="108"/>
                </a:cubicBezTo>
                <a:moveTo>
                  <a:pt x="122" y="23"/>
                </a:moveTo>
                <a:cubicBezTo>
                  <a:pt x="122" y="0"/>
                  <a:pt x="122" y="0"/>
                  <a:pt x="122" y="0"/>
                </a:cubicBezTo>
                <a:moveTo>
                  <a:pt x="73" y="37"/>
                </a:moveTo>
                <a:cubicBezTo>
                  <a:pt x="61" y="16"/>
                  <a:pt x="61" y="16"/>
                  <a:pt x="61" y="16"/>
                </a:cubicBezTo>
                <a:moveTo>
                  <a:pt x="17" y="61"/>
                </a:moveTo>
                <a:cubicBezTo>
                  <a:pt x="37" y="73"/>
                  <a:pt x="37" y="73"/>
                  <a:pt x="37" y="73"/>
                </a:cubicBezTo>
                <a:moveTo>
                  <a:pt x="0" y="122"/>
                </a:moveTo>
                <a:cubicBezTo>
                  <a:pt x="24" y="122"/>
                  <a:pt x="24" y="122"/>
                  <a:pt x="24" y="122"/>
                </a:cubicBezTo>
                <a:moveTo>
                  <a:pt x="183" y="16"/>
                </a:moveTo>
                <a:cubicBezTo>
                  <a:pt x="171" y="37"/>
                  <a:pt x="171" y="37"/>
                  <a:pt x="171" y="37"/>
                </a:cubicBezTo>
                <a:moveTo>
                  <a:pt x="227" y="61"/>
                </a:moveTo>
                <a:cubicBezTo>
                  <a:pt x="207" y="73"/>
                  <a:pt x="207" y="73"/>
                  <a:pt x="207" y="73"/>
                </a:cubicBezTo>
                <a:moveTo>
                  <a:pt x="220" y="122"/>
                </a:moveTo>
                <a:cubicBezTo>
                  <a:pt x="244" y="122"/>
                  <a:pt x="244" y="122"/>
                  <a:pt x="244" y="122"/>
                </a:cubicBezTo>
                <a:moveTo>
                  <a:pt x="149" y="221"/>
                </a:moveTo>
                <a:cubicBezTo>
                  <a:pt x="149" y="221"/>
                  <a:pt x="90" y="238"/>
                  <a:pt x="90" y="238"/>
                </a:cubicBezTo>
                <a:cubicBezTo>
                  <a:pt x="85" y="239"/>
                  <a:pt x="82" y="243"/>
                  <a:pt x="82" y="247"/>
                </a:cubicBezTo>
                <a:cubicBezTo>
                  <a:pt x="82" y="253"/>
                  <a:pt x="87" y="257"/>
                  <a:pt x="92" y="257"/>
                </a:cubicBezTo>
                <a:cubicBezTo>
                  <a:pt x="94" y="257"/>
                  <a:pt x="97" y="256"/>
                  <a:pt x="97" y="256"/>
                </a:cubicBezTo>
                <a:cubicBezTo>
                  <a:pt x="149" y="242"/>
                  <a:pt x="149" y="242"/>
                  <a:pt x="149" y="242"/>
                </a:cubicBezTo>
                <a:cubicBezTo>
                  <a:pt x="149" y="242"/>
                  <a:pt x="149" y="242"/>
                  <a:pt x="149" y="242"/>
                </a:cubicBezTo>
                <a:cubicBezTo>
                  <a:pt x="150" y="241"/>
                  <a:pt x="151" y="241"/>
                  <a:pt x="152" y="241"/>
                </a:cubicBezTo>
                <a:cubicBezTo>
                  <a:pt x="157" y="241"/>
                  <a:pt x="162" y="246"/>
                  <a:pt x="162" y="251"/>
                </a:cubicBezTo>
                <a:cubicBezTo>
                  <a:pt x="162" y="256"/>
                  <a:pt x="159" y="259"/>
                  <a:pt x="155" y="261"/>
                </a:cubicBezTo>
                <a:cubicBezTo>
                  <a:pt x="104" y="275"/>
                  <a:pt x="104" y="275"/>
                  <a:pt x="104" y="275"/>
                </a:cubicBezTo>
              </a:path>
            </a:pathLst>
          </a:custGeom>
          <a:noFill/>
          <a:ln w="2222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84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091" y="703973"/>
            <a:ext cx="4980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TAGESAUSGABEN</a:t>
            </a:r>
          </a:p>
        </p:txBody>
      </p:sp>
      <p:sp>
        <p:nvSpPr>
          <p:cNvPr id="5" name="Rectangle 4"/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xmlns="" id="{1574DDE6-D7BF-9A0F-B984-E631CD5C5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280580"/>
              </p:ext>
            </p:extLst>
          </p:nvPr>
        </p:nvGraphicFramePr>
        <p:xfrm>
          <a:off x="574040" y="1888066"/>
          <a:ext cx="6604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xmlns="" val="958274075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xmlns="" val="927317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Reisende allgemein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574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Übernachtungsgast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131,98 €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679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Tagesgast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26,71 €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3580833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xmlns="" id="{A171AACF-7F17-926D-3810-64E96BF8C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399488"/>
              </p:ext>
            </p:extLst>
          </p:nvPr>
        </p:nvGraphicFramePr>
        <p:xfrm>
          <a:off x="574040" y="3542765"/>
          <a:ext cx="6604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xmlns="" val="958274075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xmlns="" val="927317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Reisende mit Gesundheitsmotiv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574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Übernachtungsgast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140,53 €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679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Tagesgast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122,62 €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3580833"/>
                  </a:ext>
                </a:extLst>
              </a:tr>
            </a:tbl>
          </a:graphicData>
        </a:graphic>
      </p:graphicFrame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963F93A1-21C2-38C3-15CA-B23446CC2924}"/>
              </a:ext>
            </a:extLst>
          </p:cNvPr>
          <p:cNvSpPr txBox="1"/>
          <p:nvPr/>
        </p:nvSpPr>
        <p:spPr>
          <a:xfrm>
            <a:off x="680720" y="6378695"/>
            <a:ext cx="8768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Quelle: Business Case, PROJECT M GmbH 2022 auf Basis </a:t>
            </a:r>
            <a:r>
              <a:rPr lang="de-DE" sz="1100" dirty="0" err="1"/>
              <a:t>dwif</a:t>
            </a:r>
            <a:r>
              <a:rPr lang="de-DE" sz="1100" dirty="0"/>
              <a:t> e.V. sowie Health </a:t>
            </a:r>
            <a:r>
              <a:rPr lang="de-DE" sz="1100" dirty="0" err="1"/>
              <a:t>Infra</a:t>
            </a:r>
            <a:endParaRPr lang="de-DE" sz="1100" dirty="0"/>
          </a:p>
        </p:txBody>
      </p:sp>
      <p:sp>
        <p:nvSpPr>
          <p:cNvPr id="32" name="Pfeil: nach unten 31">
            <a:extLst>
              <a:ext uri="{FF2B5EF4-FFF2-40B4-BE49-F238E27FC236}">
                <a16:creationId xmlns:a16="http://schemas.microsoft.com/office/drawing/2014/main" xmlns="" id="{B2A43FF0-B673-8853-C51F-1382FF05D55B}"/>
              </a:ext>
            </a:extLst>
          </p:cNvPr>
          <p:cNvSpPr/>
          <p:nvPr/>
        </p:nvSpPr>
        <p:spPr>
          <a:xfrm>
            <a:off x="7691120" y="3000586"/>
            <a:ext cx="1087120" cy="1677023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 4,5</a:t>
            </a:r>
          </a:p>
        </p:txBody>
      </p:sp>
      <p:sp>
        <p:nvSpPr>
          <p:cNvPr id="34" name="Pfeil: nach oben 33">
            <a:extLst>
              <a:ext uri="{FF2B5EF4-FFF2-40B4-BE49-F238E27FC236}">
                <a16:creationId xmlns:a16="http://schemas.microsoft.com/office/drawing/2014/main" xmlns="" id="{E53B8877-7A03-9BA9-56CC-67EE3B6EAD01}"/>
              </a:ext>
            </a:extLst>
          </p:cNvPr>
          <p:cNvSpPr/>
          <p:nvPr/>
        </p:nvSpPr>
        <p:spPr>
          <a:xfrm>
            <a:off x="7691120" y="1888066"/>
            <a:ext cx="1087120" cy="997374"/>
          </a:xfrm>
          <a:prstGeom prst="up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 5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B4AD3A5E-F96F-534B-3AB8-81AB749E5D5B}"/>
              </a:ext>
            </a:extLst>
          </p:cNvPr>
          <p:cNvGrpSpPr/>
          <p:nvPr/>
        </p:nvGrpSpPr>
        <p:grpSpPr>
          <a:xfrm>
            <a:off x="6891306" y="1211325"/>
            <a:ext cx="799814" cy="811303"/>
            <a:chOff x="9096555" y="1904281"/>
            <a:chExt cx="271014" cy="271014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xmlns="" id="{2EF916F9-29EB-1EF7-D3BD-F3F38072421B}"/>
                </a:ext>
              </a:extLst>
            </p:cNvPr>
            <p:cNvSpPr/>
            <p:nvPr/>
          </p:nvSpPr>
          <p:spPr>
            <a:xfrm>
              <a:off x="9096555" y="1904281"/>
              <a:ext cx="271014" cy="27101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7" name="Grafik 8" descr="Euro mit einfarbiger Füllung">
              <a:extLst>
                <a:ext uri="{FF2B5EF4-FFF2-40B4-BE49-F238E27FC236}">
                  <a16:creationId xmlns:a16="http://schemas.microsoft.com/office/drawing/2014/main" xmlns="" id="{859D9D42-F7A3-9DB1-21F6-28FC75A60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114527" y="1922253"/>
              <a:ext cx="231477" cy="231477"/>
            </a:xfrm>
            <a:prstGeom prst="rect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215363A8-AD8D-981D-8806-30115F7C19D1}"/>
              </a:ext>
            </a:extLst>
          </p:cNvPr>
          <p:cNvGrpSpPr/>
          <p:nvPr/>
        </p:nvGrpSpPr>
        <p:grpSpPr>
          <a:xfrm>
            <a:off x="6833711" y="4586526"/>
            <a:ext cx="1201738" cy="1200150"/>
            <a:chOff x="6608583" y="4954857"/>
            <a:chExt cx="1201738" cy="1200150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xmlns="" id="{06B6D358-0037-8865-6C3B-B3D9B9EEB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8583" y="4954857"/>
              <a:ext cx="1201738" cy="1200150"/>
            </a:xfrm>
            <a:prstGeom prst="ellipse">
              <a:avLst/>
            </a:prstGeom>
            <a:noFill/>
            <a:ln w="30163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xmlns="" id="{1FDF2199-CC7D-CDC1-F33D-A15A22DC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4495" y="5229495"/>
              <a:ext cx="569913" cy="593725"/>
            </a:xfrm>
            <a:custGeom>
              <a:avLst/>
              <a:gdLst>
                <a:gd name="T0" fmla="*/ 55 w 150"/>
                <a:gd name="T1" fmla="*/ 16 h 156"/>
                <a:gd name="T2" fmla="*/ 131 w 150"/>
                <a:gd name="T3" fmla="*/ 63 h 156"/>
                <a:gd name="T4" fmla="*/ 150 w 150"/>
                <a:gd name="T5" fmla="*/ 100 h 156"/>
                <a:gd name="T6" fmla="*/ 134 w 150"/>
                <a:gd name="T7" fmla="*/ 100 h 156"/>
                <a:gd name="T8" fmla="*/ 134 w 150"/>
                <a:gd name="T9" fmla="*/ 126 h 156"/>
                <a:gd name="T10" fmla="*/ 126 w 150"/>
                <a:gd name="T11" fmla="*/ 134 h 156"/>
                <a:gd name="T12" fmla="*/ 109 w 150"/>
                <a:gd name="T13" fmla="*/ 134 h 156"/>
                <a:gd name="T14" fmla="*/ 109 w 150"/>
                <a:gd name="T15" fmla="*/ 156 h 156"/>
                <a:gd name="T16" fmla="*/ 40 w 150"/>
                <a:gd name="T17" fmla="*/ 156 h 156"/>
                <a:gd name="T18" fmla="*/ 40 w 150"/>
                <a:gd name="T19" fmla="*/ 134 h 156"/>
                <a:gd name="T20" fmla="*/ 33 w 150"/>
                <a:gd name="T21" fmla="*/ 118 h 156"/>
                <a:gd name="T22" fmla="*/ 84 w 150"/>
                <a:gd name="T23" fmla="*/ 71 h 156"/>
                <a:gd name="T24" fmla="*/ 84 w 150"/>
                <a:gd name="T25" fmla="*/ 60 h 156"/>
                <a:gd name="T26" fmla="*/ 72 w 150"/>
                <a:gd name="T27" fmla="*/ 56 h 156"/>
                <a:gd name="T28" fmla="*/ 70 w 150"/>
                <a:gd name="T29" fmla="*/ 52 h 156"/>
                <a:gd name="T30" fmla="*/ 75 w 150"/>
                <a:gd name="T31" fmla="*/ 40 h 156"/>
                <a:gd name="T32" fmla="*/ 68 w 150"/>
                <a:gd name="T33" fmla="*/ 32 h 156"/>
                <a:gd name="T34" fmla="*/ 56 w 150"/>
                <a:gd name="T35" fmla="*/ 37 h 156"/>
                <a:gd name="T36" fmla="*/ 52 w 150"/>
                <a:gd name="T37" fmla="*/ 36 h 156"/>
                <a:gd name="T38" fmla="*/ 47 w 150"/>
                <a:gd name="T39" fmla="*/ 24 h 156"/>
                <a:gd name="T40" fmla="*/ 37 w 150"/>
                <a:gd name="T41" fmla="*/ 24 h 156"/>
                <a:gd name="T42" fmla="*/ 32 w 150"/>
                <a:gd name="T43" fmla="*/ 36 h 156"/>
                <a:gd name="T44" fmla="*/ 28 w 150"/>
                <a:gd name="T45" fmla="*/ 37 h 156"/>
                <a:gd name="T46" fmla="*/ 16 w 150"/>
                <a:gd name="T47" fmla="*/ 32 h 156"/>
                <a:gd name="T48" fmla="*/ 8 w 150"/>
                <a:gd name="T49" fmla="*/ 40 h 156"/>
                <a:gd name="T50" fmla="*/ 14 w 150"/>
                <a:gd name="T51" fmla="*/ 52 h 156"/>
                <a:gd name="T52" fmla="*/ 12 w 150"/>
                <a:gd name="T53" fmla="*/ 56 h 156"/>
                <a:gd name="T54" fmla="*/ 0 w 150"/>
                <a:gd name="T55" fmla="*/ 60 h 156"/>
                <a:gd name="T56" fmla="*/ 0 w 150"/>
                <a:gd name="T57" fmla="*/ 71 h 156"/>
                <a:gd name="T58" fmla="*/ 12 w 150"/>
                <a:gd name="T59" fmla="*/ 76 h 156"/>
                <a:gd name="T60" fmla="*/ 14 w 150"/>
                <a:gd name="T61" fmla="*/ 80 h 156"/>
                <a:gd name="T62" fmla="*/ 8 w 150"/>
                <a:gd name="T63" fmla="*/ 92 h 156"/>
                <a:gd name="T64" fmla="*/ 16 w 150"/>
                <a:gd name="T65" fmla="*/ 99 h 156"/>
                <a:gd name="T66" fmla="*/ 28 w 150"/>
                <a:gd name="T67" fmla="*/ 94 h 156"/>
                <a:gd name="T68" fmla="*/ 32 w 150"/>
                <a:gd name="T69" fmla="*/ 96 h 156"/>
                <a:gd name="T70" fmla="*/ 37 w 150"/>
                <a:gd name="T71" fmla="*/ 108 h 156"/>
                <a:gd name="T72" fmla="*/ 47 w 150"/>
                <a:gd name="T73" fmla="*/ 108 h 156"/>
                <a:gd name="T74" fmla="*/ 52 w 150"/>
                <a:gd name="T75" fmla="*/ 96 h 156"/>
                <a:gd name="T76" fmla="*/ 56 w 150"/>
                <a:gd name="T77" fmla="*/ 94 h 156"/>
                <a:gd name="T78" fmla="*/ 68 w 150"/>
                <a:gd name="T79" fmla="*/ 99 h 156"/>
                <a:gd name="T80" fmla="*/ 75 w 150"/>
                <a:gd name="T81" fmla="*/ 92 h 156"/>
                <a:gd name="T82" fmla="*/ 70 w 150"/>
                <a:gd name="T83" fmla="*/ 80 h 156"/>
                <a:gd name="T84" fmla="*/ 72 w 150"/>
                <a:gd name="T85" fmla="*/ 76 h 156"/>
                <a:gd name="T86" fmla="*/ 84 w 150"/>
                <a:gd name="T87" fmla="*/ 71 h 156"/>
                <a:gd name="T88" fmla="*/ 42 w 150"/>
                <a:gd name="T89" fmla="*/ 48 h 156"/>
                <a:gd name="T90" fmla="*/ 24 w 150"/>
                <a:gd name="T91" fmla="*/ 66 h 156"/>
                <a:gd name="T92" fmla="*/ 42 w 150"/>
                <a:gd name="T93" fmla="*/ 83 h 156"/>
                <a:gd name="T94" fmla="*/ 59 w 150"/>
                <a:gd name="T95" fmla="*/ 66 h 156"/>
                <a:gd name="T96" fmla="*/ 42 w 150"/>
                <a:gd name="T97" fmla="*/ 48 h 156"/>
                <a:gd name="T98" fmla="*/ 109 w 150"/>
                <a:gd name="T99" fmla="*/ 134 h 156"/>
                <a:gd name="T100" fmla="*/ 99 w 150"/>
                <a:gd name="T101" fmla="*/ 13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6">
                  <a:moveTo>
                    <a:pt x="55" y="16"/>
                  </a:moveTo>
                  <a:cubicBezTo>
                    <a:pt x="139" y="0"/>
                    <a:pt x="131" y="63"/>
                    <a:pt x="131" y="63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34" y="100"/>
                    <a:pt x="134" y="100"/>
                    <a:pt x="134" y="100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4" y="131"/>
                    <a:pt x="131" y="134"/>
                    <a:pt x="126" y="134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109" y="156"/>
                    <a:pt x="109" y="156"/>
                    <a:pt x="109" y="156"/>
                  </a:cubicBezTo>
                  <a:moveTo>
                    <a:pt x="40" y="156"/>
                  </a:moveTo>
                  <a:cubicBezTo>
                    <a:pt x="40" y="134"/>
                    <a:pt x="40" y="134"/>
                    <a:pt x="40" y="134"/>
                  </a:cubicBezTo>
                  <a:cubicBezTo>
                    <a:pt x="33" y="118"/>
                    <a:pt x="33" y="118"/>
                    <a:pt x="33" y="118"/>
                  </a:cubicBezTo>
                  <a:moveTo>
                    <a:pt x="84" y="71"/>
                  </a:moveTo>
                  <a:cubicBezTo>
                    <a:pt x="84" y="60"/>
                    <a:pt x="84" y="60"/>
                    <a:pt x="84" y="60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1" y="54"/>
                    <a:pt x="71" y="53"/>
                    <a:pt x="70" y="52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7"/>
                    <a:pt x="53" y="36"/>
                    <a:pt x="52" y="36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0" y="36"/>
                    <a:pt x="29" y="37"/>
                    <a:pt x="28" y="37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2" y="54"/>
                    <a:pt x="12" y="5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2" y="77"/>
                    <a:pt x="13" y="78"/>
                    <a:pt x="14" y="80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9" y="95"/>
                    <a:pt x="30" y="95"/>
                    <a:pt x="32" y="96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3" y="95"/>
                    <a:pt x="55" y="95"/>
                    <a:pt x="56" y="94"/>
                  </a:cubicBezTo>
                  <a:cubicBezTo>
                    <a:pt x="68" y="99"/>
                    <a:pt x="68" y="99"/>
                    <a:pt x="68" y="99"/>
                  </a:cubicBezTo>
                  <a:cubicBezTo>
                    <a:pt x="75" y="92"/>
                    <a:pt x="75" y="92"/>
                    <a:pt x="75" y="92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1" y="78"/>
                    <a:pt x="71" y="77"/>
                    <a:pt x="72" y="76"/>
                  </a:cubicBezTo>
                  <a:lnTo>
                    <a:pt x="84" y="71"/>
                  </a:lnTo>
                  <a:close/>
                  <a:moveTo>
                    <a:pt x="42" y="48"/>
                  </a:moveTo>
                  <a:cubicBezTo>
                    <a:pt x="32" y="48"/>
                    <a:pt x="24" y="56"/>
                    <a:pt x="24" y="66"/>
                  </a:cubicBezTo>
                  <a:cubicBezTo>
                    <a:pt x="24" y="75"/>
                    <a:pt x="32" y="83"/>
                    <a:pt x="42" y="83"/>
                  </a:cubicBezTo>
                  <a:cubicBezTo>
                    <a:pt x="52" y="83"/>
                    <a:pt x="59" y="75"/>
                    <a:pt x="59" y="66"/>
                  </a:cubicBezTo>
                  <a:cubicBezTo>
                    <a:pt x="59" y="56"/>
                    <a:pt x="52" y="48"/>
                    <a:pt x="42" y="48"/>
                  </a:cubicBezTo>
                  <a:close/>
                  <a:moveTo>
                    <a:pt x="109" y="134"/>
                  </a:moveTo>
                  <a:cubicBezTo>
                    <a:pt x="99" y="134"/>
                    <a:pt x="99" y="134"/>
                    <a:pt x="99" y="134"/>
                  </a:cubicBezTo>
                </a:path>
              </a:pathLst>
            </a:custGeom>
            <a:noFill/>
            <a:ln w="158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07738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091" y="703973"/>
            <a:ext cx="4980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WERTSCHÖPFUNGSEFFEKTE</a:t>
            </a:r>
          </a:p>
        </p:txBody>
      </p:sp>
      <p:sp>
        <p:nvSpPr>
          <p:cNvPr id="5" name="Rectangle 4"/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xmlns="" id="{1574DDE6-D7BF-9A0F-B984-E631CD5C5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449392"/>
              </p:ext>
            </p:extLst>
          </p:nvPr>
        </p:nvGraphicFramePr>
        <p:xfrm>
          <a:off x="574040" y="1888066"/>
          <a:ext cx="6604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xmlns="" val="958274075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xmlns="" val="92731718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DE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Gästezahlen (zusätzlich zu aktueller Situation)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574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Übernachtungsgäste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38.647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679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Tagesgäste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33.112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3580833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xmlns="" id="{A171AACF-7F17-926D-3810-64E96BF8C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904227"/>
              </p:ext>
            </p:extLst>
          </p:nvPr>
        </p:nvGraphicFramePr>
        <p:xfrm>
          <a:off x="574040" y="3542765"/>
          <a:ext cx="6604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xmlns="" val="958274075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xmlns="" val="927317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Wertschöpfungseffekte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574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Gesamtumsatz (brutto)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7,0 Mio.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7122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Gesamtumsatz (netto)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6,1 Mio.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679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 Umsatzstufe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2,1 Mio.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3580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2. Umsatzstufe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1,2 Mio.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920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Gesamtwertschöpfung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3,3 Mio.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4121434"/>
                  </a:ext>
                </a:extLst>
              </a:tr>
            </a:tbl>
          </a:graphicData>
        </a:graphic>
      </p:graphicFrame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963F93A1-21C2-38C3-15CA-B23446CC2924}"/>
              </a:ext>
            </a:extLst>
          </p:cNvPr>
          <p:cNvSpPr txBox="1"/>
          <p:nvPr/>
        </p:nvSpPr>
        <p:spPr>
          <a:xfrm>
            <a:off x="680720" y="6378695"/>
            <a:ext cx="8768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Quelle: Business Case, PROJECT M GmbH 2022 auf Basis </a:t>
            </a:r>
            <a:r>
              <a:rPr lang="de-DE" sz="1100" dirty="0" err="1"/>
              <a:t>dwif</a:t>
            </a:r>
            <a:r>
              <a:rPr lang="de-DE" sz="1100" dirty="0"/>
              <a:t> e.V.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9FF3B78A-807B-CF90-EEAD-DBD1C2F2A0CE}"/>
              </a:ext>
            </a:extLst>
          </p:cNvPr>
          <p:cNvGrpSpPr/>
          <p:nvPr/>
        </p:nvGrpSpPr>
        <p:grpSpPr>
          <a:xfrm>
            <a:off x="6891306" y="1211325"/>
            <a:ext cx="799814" cy="811303"/>
            <a:chOff x="9096555" y="1904281"/>
            <a:chExt cx="271014" cy="271014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xmlns="" id="{14F28E42-8D71-A196-C632-1661EAA88B58}"/>
                </a:ext>
              </a:extLst>
            </p:cNvPr>
            <p:cNvSpPr/>
            <p:nvPr/>
          </p:nvSpPr>
          <p:spPr>
            <a:xfrm>
              <a:off x="9096555" y="1904281"/>
              <a:ext cx="271014" cy="27101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0" name="Grafik 8" descr="Euro mit einfarbiger Füllung">
              <a:extLst>
                <a:ext uri="{FF2B5EF4-FFF2-40B4-BE49-F238E27FC236}">
                  <a16:creationId xmlns:a16="http://schemas.microsoft.com/office/drawing/2014/main" xmlns="" id="{9C0BD286-8540-0322-E335-DCB2E17C7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114527" y="1922253"/>
              <a:ext cx="231477" cy="231477"/>
            </a:xfrm>
            <a:prstGeom prst="rect">
              <a:avLst/>
            </a:prstGeom>
          </p:spPr>
        </p:pic>
      </p:grpSp>
      <p:sp>
        <p:nvSpPr>
          <p:cNvPr id="11" name="Oval 6">
            <a:extLst>
              <a:ext uri="{FF2B5EF4-FFF2-40B4-BE49-F238E27FC236}">
                <a16:creationId xmlns:a16="http://schemas.microsoft.com/office/drawing/2014/main" xmlns="" id="{84E3F71E-F0A8-72C7-39C2-75A4EA72F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457" y="5336181"/>
            <a:ext cx="1203325" cy="1200150"/>
          </a:xfrm>
          <a:prstGeom prst="ellipse">
            <a:avLst/>
          </a:prstGeom>
          <a:noFill/>
          <a:ln w="30163" cap="flat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2" name="Freeform 26">
            <a:extLst>
              <a:ext uri="{FF2B5EF4-FFF2-40B4-BE49-F238E27FC236}">
                <a16:creationId xmlns:a16="http://schemas.microsoft.com/office/drawing/2014/main" xmlns="" id="{D149A59E-9ED6-8AA4-2616-F05630084E0E}"/>
              </a:ext>
            </a:extLst>
          </p:cNvPr>
          <p:cNvSpPr>
            <a:spLocks noEditPoints="1"/>
          </p:cNvSpPr>
          <p:nvPr/>
        </p:nvSpPr>
        <p:spPr bwMode="auto">
          <a:xfrm>
            <a:off x="7421244" y="5701306"/>
            <a:ext cx="539750" cy="473075"/>
          </a:xfrm>
          <a:custGeom>
            <a:avLst/>
            <a:gdLst>
              <a:gd name="T0" fmla="*/ 23 w 142"/>
              <a:gd name="T1" fmla="*/ 67 h 124"/>
              <a:gd name="T2" fmla="*/ 15 w 142"/>
              <a:gd name="T3" fmla="*/ 54 h 124"/>
              <a:gd name="T4" fmla="*/ 17 w 142"/>
              <a:gd name="T5" fmla="*/ 46 h 124"/>
              <a:gd name="T6" fmla="*/ 18 w 142"/>
              <a:gd name="T7" fmla="*/ 45 h 124"/>
              <a:gd name="T8" fmla="*/ 27 w 142"/>
              <a:gd name="T9" fmla="*/ 47 h 124"/>
              <a:gd name="T10" fmla="*/ 46 w 142"/>
              <a:gd name="T11" fmla="*/ 79 h 124"/>
              <a:gd name="T12" fmla="*/ 46 w 142"/>
              <a:gd name="T13" fmla="*/ 104 h 124"/>
              <a:gd name="T14" fmla="*/ 23 w 142"/>
              <a:gd name="T15" fmla="*/ 104 h 124"/>
              <a:gd name="T16" fmla="*/ 23 w 142"/>
              <a:gd name="T17" fmla="*/ 95 h 124"/>
              <a:gd name="T18" fmla="*/ 0 w 142"/>
              <a:gd name="T19" fmla="*/ 70 h 124"/>
              <a:gd name="T20" fmla="*/ 0 w 142"/>
              <a:gd name="T21" fmla="*/ 21 h 124"/>
              <a:gd name="T22" fmla="*/ 6 w 142"/>
              <a:gd name="T23" fmla="*/ 15 h 124"/>
              <a:gd name="T24" fmla="*/ 6 w 142"/>
              <a:gd name="T25" fmla="*/ 15 h 124"/>
              <a:gd name="T26" fmla="*/ 12 w 142"/>
              <a:gd name="T27" fmla="*/ 21 h 124"/>
              <a:gd name="T28" fmla="*/ 12 w 142"/>
              <a:gd name="T29" fmla="*/ 40 h 124"/>
              <a:gd name="T30" fmla="*/ 53 w 142"/>
              <a:gd name="T31" fmla="*/ 124 h 124"/>
              <a:gd name="T32" fmla="*/ 53 w 142"/>
              <a:gd name="T33" fmla="*/ 104 h 124"/>
              <a:gd name="T34" fmla="*/ 17 w 142"/>
              <a:gd name="T35" fmla="*/ 104 h 124"/>
              <a:gd name="T36" fmla="*/ 17 w 142"/>
              <a:gd name="T37" fmla="*/ 124 h 124"/>
              <a:gd name="T38" fmla="*/ 119 w 142"/>
              <a:gd name="T39" fmla="*/ 67 h 124"/>
              <a:gd name="T40" fmla="*/ 127 w 142"/>
              <a:gd name="T41" fmla="*/ 54 h 124"/>
              <a:gd name="T42" fmla="*/ 125 w 142"/>
              <a:gd name="T43" fmla="*/ 46 h 124"/>
              <a:gd name="T44" fmla="*/ 124 w 142"/>
              <a:gd name="T45" fmla="*/ 45 h 124"/>
              <a:gd name="T46" fmla="*/ 116 w 142"/>
              <a:gd name="T47" fmla="*/ 47 h 124"/>
              <a:gd name="T48" fmla="*/ 96 w 142"/>
              <a:gd name="T49" fmla="*/ 79 h 124"/>
              <a:gd name="T50" fmla="*/ 96 w 142"/>
              <a:gd name="T51" fmla="*/ 104 h 124"/>
              <a:gd name="T52" fmla="*/ 119 w 142"/>
              <a:gd name="T53" fmla="*/ 104 h 124"/>
              <a:gd name="T54" fmla="*/ 119 w 142"/>
              <a:gd name="T55" fmla="*/ 95 h 124"/>
              <a:gd name="T56" fmla="*/ 142 w 142"/>
              <a:gd name="T57" fmla="*/ 70 h 124"/>
              <a:gd name="T58" fmla="*/ 142 w 142"/>
              <a:gd name="T59" fmla="*/ 21 h 124"/>
              <a:gd name="T60" fmla="*/ 136 w 142"/>
              <a:gd name="T61" fmla="*/ 15 h 124"/>
              <a:gd name="T62" fmla="*/ 136 w 142"/>
              <a:gd name="T63" fmla="*/ 15 h 124"/>
              <a:gd name="T64" fmla="*/ 130 w 142"/>
              <a:gd name="T65" fmla="*/ 21 h 124"/>
              <a:gd name="T66" fmla="*/ 130 w 142"/>
              <a:gd name="T67" fmla="*/ 40 h 124"/>
              <a:gd name="T68" fmla="*/ 125 w 142"/>
              <a:gd name="T69" fmla="*/ 124 h 124"/>
              <a:gd name="T70" fmla="*/ 125 w 142"/>
              <a:gd name="T71" fmla="*/ 104 h 124"/>
              <a:gd name="T72" fmla="*/ 89 w 142"/>
              <a:gd name="T73" fmla="*/ 104 h 124"/>
              <a:gd name="T74" fmla="*/ 89 w 142"/>
              <a:gd name="T75" fmla="*/ 124 h 124"/>
              <a:gd name="T76" fmla="*/ 71 w 142"/>
              <a:gd name="T77" fmla="*/ 0 h 124"/>
              <a:gd name="T78" fmla="*/ 39 w 142"/>
              <a:gd name="T79" fmla="*/ 32 h 124"/>
              <a:gd name="T80" fmla="*/ 71 w 142"/>
              <a:gd name="T81" fmla="*/ 64 h 124"/>
              <a:gd name="T82" fmla="*/ 103 w 142"/>
              <a:gd name="T83" fmla="*/ 32 h 124"/>
              <a:gd name="T84" fmla="*/ 71 w 142"/>
              <a:gd name="T85" fmla="*/ 0 h 124"/>
              <a:gd name="T86" fmla="*/ 63 w 142"/>
              <a:gd name="T87" fmla="*/ 43 h 124"/>
              <a:gd name="T88" fmla="*/ 71 w 142"/>
              <a:gd name="T89" fmla="*/ 48 h 124"/>
              <a:gd name="T90" fmla="*/ 80 w 142"/>
              <a:gd name="T91" fmla="*/ 40 h 124"/>
              <a:gd name="T92" fmla="*/ 71 w 142"/>
              <a:gd name="T93" fmla="*/ 32 h 124"/>
              <a:gd name="T94" fmla="*/ 62 w 142"/>
              <a:gd name="T95" fmla="*/ 24 h 124"/>
              <a:gd name="T96" fmla="*/ 71 w 142"/>
              <a:gd name="T97" fmla="*/ 16 h 124"/>
              <a:gd name="T98" fmla="*/ 79 w 142"/>
              <a:gd name="T99" fmla="*/ 22 h 124"/>
              <a:gd name="T100" fmla="*/ 71 w 142"/>
              <a:gd name="T101" fmla="*/ 16 h 124"/>
              <a:gd name="T102" fmla="*/ 71 w 142"/>
              <a:gd name="T103" fmla="*/ 12 h 124"/>
              <a:gd name="T104" fmla="*/ 71 w 142"/>
              <a:gd name="T105" fmla="*/ 53 h 124"/>
              <a:gd name="T106" fmla="*/ 71 w 142"/>
              <a:gd name="T107" fmla="*/ 48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2" h="124">
                <a:moveTo>
                  <a:pt x="23" y="67"/>
                </a:moveTo>
                <a:cubicBezTo>
                  <a:pt x="15" y="54"/>
                  <a:pt x="15" y="54"/>
                  <a:pt x="15" y="54"/>
                </a:cubicBezTo>
                <a:cubicBezTo>
                  <a:pt x="14" y="51"/>
                  <a:pt x="14" y="48"/>
                  <a:pt x="17" y="46"/>
                </a:cubicBezTo>
                <a:cubicBezTo>
                  <a:pt x="18" y="45"/>
                  <a:pt x="18" y="45"/>
                  <a:pt x="18" y="45"/>
                </a:cubicBezTo>
                <a:cubicBezTo>
                  <a:pt x="21" y="43"/>
                  <a:pt x="25" y="44"/>
                  <a:pt x="27" y="47"/>
                </a:cubicBezTo>
                <a:cubicBezTo>
                  <a:pt x="46" y="79"/>
                  <a:pt x="46" y="79"/>
                  <a:pt x="46" y="79"/>
                </a:cubicBezTo>
                <a:cubicBezTo>
                  <a:pt x="46" y="104"/>
                  <a:pt x="46" y="104"/>
                  <a:pt x="46" y="104"/>
                </a:cubicBezTo>
                <a:cubicBezTo>
                  <a:pt x="23" y="104"/>
                  <a:pt x="23" y="104"/>
                  <a:pt x="23" y="104"/>
                </a:cubicBezTo>
                <a:cubicBezTo>
                  <a:pt x="23" y="95"/>
                  <a:pt x="23" y="95"/>
                  <a:pt x="23" y="95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8"/>
                  <a:pt x="3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9" y="15"/>
                  <a:pt x="12" y="18"/>
                  <a:pt x="12" y="21"/>
                </a:cubicBezTo>
                <a:cubicBezTo>
                  <a:pt x="12" y="40"/>
                  <a:pt x="12" y="40"/>
                  <a:pt x="12" y="40"/>
                </a:cubicBezTo>
                <a:moveTo>
                  <a:pt x="53" y="124"/>
                </a:moveTo>
                <a:cubicBezTo>
                  <a:pt x="53" y="104"/>
                  <a:pt x="53" y="104"/>
                  <a:pt x="53" y="104"/>
                </a:cubicBezTo>
                <a:cubicBezTo>
                  <a:pt x="17" y="104"/>
                  <a:pt x="17" y="104"/>
                  <a:pt x="17" y="104"/>
                </a:cubicBezTo>
                <a:cubicBezTo>
                  <a:pt x="17" y="124"/>
                  <a:pt x="17" y="124"/>
                  <a:pt x="17" y="124"/>
                </a:cubicBezTo>
                <a:moveTo>
                  <a:pt x="119" y="67"/>
                </a:moveTo>
                <a:cubicBezTo>
                  <a:pt x="127" y="54"/>
                  <a:pt x="127" y="54"/>
                  <a:pt x="127" y="54"/>
                </a:cubicBezTo>
                <a:cubicBezTo>
                  <a:pt x="128" y="51"/>
                  <a:pt x="128" y="48"/>
                  <a:pt x="125" y="46"/>
                </a:cubicBezTo>
                <a:cubicBezTo>
                  <a:pt x="124" y="45"/>
                  <a:pt x="124" y="45"/>
                  <a:pt x="124" y="45"/>
                </a:cubicBezTo>
                <a:cubicBezTo>
                  <a:pt x="121" y="43"/>
                  <a:pt x="117" y="44"/>
                  <a:pt x="116" y="47"/>
                </a:cubicBezTo>
                <a:cubicBezTo>
                  <a:pt x="96" y="79"/>
                  <a:pt x="96" y="79"/>
                  <a:pt x="96" y="79"/>
                </a:cubicBezTo>
                <a:cubicBezTo>
                  <a:pt x="96" y="104"/>
                  <a:pt x="96" y="104"/>
                  <a:pt x="96" y="104"/>
                </a:cubicBezTo>
                <a:cubicBezTo>
                  <a:pt x="119" y="104"/>
                  <a:pt x="119" y="104"/>
                  <a:pt x="119" y="104"/>
                </a:cubicBezTo>
                <a:cubicBezTo>
                  <a:pt x="119" y="95"/>
                  <a:pt x="119" y="95"/>
                  <a:pt x="119" y="95"/>
                </a:cubicBezTo>
                <a:cubicBezTo>
                  <a:pt x="142" y="70"/>
                  <a:pt x="142" y="70"/>
                  <a:pt x="142" y="70"/>
                </a:cubicBezTo>
                <a:cubicBezTo>
                  <a:pt x="142" y="21"/>
                  <a:pt x="142" y="21"/>
                  <a:pt x="142" y="21"/>
                </a:cubicBezTo>
                <a:cubicBezTo>
                  <a:pt x="142" y="18"/>
                  <a:pt x="139" y="15"/>
                  <a:pt x="136" y="15"/>
                </a:cubicBezTo>
                <a:cubicBezTo>
                  <a:pt x="136" y="15"/>
                  <a:pt x="136" y="15"/>
                  <a:pt x="136" y="15"/>
                </a:cubicBezTo>
                <a:cubicBezTo>
                  <a:pt x="133" y="15"/>
                  <a:pt x="130" y="18"/>
                  <a:pt x="130" y="21"/>
                </a:cubicBezTo>
                <a:cubicBezTo>
                  <a:pt x="130" y="40"/>
                  <a:pt x="130" y="40"/>
                  <a:pt x="130" y="40"/>
                </a:cubicBezTo>
                <a:moveTo>
                  <a:pt x="125" y="124"/>
                </a:moveTo>
                <a:cubicBezTo>
                  <a:pt x="125" y="104"/>
                  <a:pt x="125" y="104"/>
                  <a:pt x="125" y="104"/>
                </a:cubicBezTo>
                <a:cubicBezTo>
                  <a:pt x="89" y="104"/>
                  <a:pt x="89" y="104"/>
                  <a:pt x="89" y="104"/>
                </a:cubicBezTo>
                <a:cubicBezTo>
                  <a:pt x="89" y="124"/>
                  <a:pt x="89" y="124"/>
                  <a:pt x="89" y="124"/>
                </a:cubicBezTo>
                <a:moveTo>
                  <a:pt x="71" y="0"/>
                </a:moveTo>
                <a:cubicBezTo>
                  <a:pt x="53" y="0"/>
                  <a:pt x="39" y="15"/>
                  <a:pt x="39" y="32"/>
                </a:cubicBezTo>
                <a:cubicBezTo>
                  <a:pt x="39" y="50"/>
                  <a:pt x="53" y="64"/>
                  <a:pt x="71" y="64"/>
                </a:cubicBezTo>
                <a:cubicBezTo>
                  <a:pt x="89" y="64"/>
                  <a:pt x="103" y="50"/>
                  <a:pt x="103" y="32"/>
                </a:cubicBezTo>
                <a:cubicBezTo>
                  <a:pt x="103" y="15"/>
                  <a:pt x="89" y="0"/>
                  <a:pt x="71" y="0"/>
                </a:cubicBezTo>
                <a:close/>
                <a:moveTo>
                  <a:pt x="63" y="43"/>
                </a:moveTo>
                <a:cubicBezTo>
                  <a:pt x="64" y="46"/>
                  <a:pt x="67" y="48"/>
                  <a:pt x="71" y="48"/>
                </a:cubicBezTo>
                <a:cubicBezTo>
                  <a:pt x="76" y="48"/>
                  <a:pt x="80" y="45"/>
                  <a:pt x="80" y="40"/>
                </a:cubicBezTo>
                <a:cubicBezTo>
                  <a:pt x="80" y="36"/>
                  <a:pt x="76" y="33"/>
                  <a:pt x="71" y="32"/>
                </a:cubicBezTo>
                <a:cubicBezTo>
                  <a:pt x="66" y="32"/>
                  <a:pt x="62" y="29"/>
                  <a:pt x="62" y="24"/>
                </a:cubicBezTo>
                <a:cubicBezTo>
                  <a:pt x="62" y="20"/>
                  <a:pt x="66" y="16"/>
                  <a:pt x="71" y="16"/>
                </a:cubicBezTo>
                <a:cubicBezTo>
                  <a:pt x="75" y="16"/>
                  <a:pt x="78" y="19"/>
                  <a:pt x="79" y="22"/>
                </a:cubicBezTo>
                <a:moveTo>
                  <a:pt x="71" y="16"/>
                </a:moveTo>
                <a:cubicBezTo>
                  <a:pt x="71" y="12"/>
                  <a:pt x="71" y="12"/>
                  <a:pt x="71" y="12"/>
                </a:cubicBezTo>
                <a:moveTo>
                  <a:pt x="71" y="53"/>
                </a:moveTo>
                <a:cubicBezTo>
                  <a:pt x="71" y="48"/>
                  <a:pt x="71" y="48"/>
                  <a:pt x="71" y="48"/>
                </a:cubicBezTo>
              </a:path>
            </a:pathLst>
          </a:custGeom>
          <a:noFill/>
          <a:ln w="15875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833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091" y="703973"/>
            <a:ext cx="6052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VOLKSWIRTSCHAFTLICHE EFFEKTE</a:t>
            </a:r>
          </a:p>
        </p:txBody>
      </p:sp>
      <p:sp>
        <p:nvSpPr>
          <p:cNvPr id="5" name="Rectangle 4"/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xmlns="" id="{1574DDE6-D7BF-9A0F-B984-E631CD5C5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042249"/>
              </p:ext>
            </p:extLst>
          </p:nvPr>
        </p:nvGraphicFramePr>
        <p:xfrm>
          <a:off x="574040" y="1888066"/>
          <a:ext cx="6604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xmlns="" val="958274075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xmlns="" val="92731718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DE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Zusätzliche Steuereinnahmen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574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Steuereinnahmen min.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153.510 €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679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Steuereinnahmen max.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184.212 €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3580833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xmlns="" id="{A171AACF-7F17-926D-3810-64E96BF8C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515683"/>
              </p:ext>
            </p:extLst>
          </p:nvPr>
        </p:nvGraphicFramePr>
        <p:xfrm>
          <a:off x="574040" y="3401815"/>
          <a:ext cx="6604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xmlns="" val="958274075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xmlns="" val="92731718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DE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Zusätzliche Arbeitsplätze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574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Arbeitsplätze (Vollzeitäquivalente)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>
                          <a:solidFill>
                            <a:schemeClr val="tx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7122309"/>
                  </a:ext>
                </a:extLst>
              </a:tr>
            </a:tbl>
          </a:graphicData>
        </a:graphic>
      </p:graphicFrame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963F93A1-21C2-38C3-15CA-B23446CC2924}"/>
              </a:ext>
            </a:extLst>
          </p:cNvPr>
          <p:cNvSpPr txBox="1"/>
          <p:nvPr/>
        </p:nvSpPr>
        <p:spPr>
          <a:xfrm>
            <a:off x="680720" y="6378695"/>
            <a:ext cx="8768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Quelle: Business Case, PROJECT M GmbH 2022 auf Basis </a:t>
            </a:r>
            <a:r>
              <a:rPr lang="de-DE" sz="1100" dirty="0" err="1"/>
              <a:t>dwif</a:t>
            </a:r>
            <a:r>
              <a:rPr lang="de-DE" sz="1100" dirty="0"/>
              <a:t> e.V.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66C0345B-E479-9A8B-F5B8-4E23CC204536}"/>
              </a:ext>
            </a:extLst>
          </p:cNvPr>
          <p:cNvGrpSpPr/>
          <p:nvPr/>
        </p:nvGrpSpPr>
        <p:grpSpPr>
          <a:xfrm>
            <a:off x="6891306" y="1211325"/>
            <a:ext cx="799814" cy="811303"/>
            <a:chOff x="9096555" y="1904281"/>
            <a:chExt cx="271014" cy="271014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xmlns="" id="{5CA787EA-3EAE-0962-C2C9-8E994726AE1E}"/>
                </a:ext>
              </a:extLst>
            </p:cNvPr>
            <p:cNvSpPr/>
            <p:nvPr/>
          </p:nvSpPr>
          <p:spPr>
            <a:xfrm>
              <a:off x="9096555" y="1904281"/>
              <a:ext cx="271014" cy="27101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7" name="Grafik 8" descr="Euro mit einfarbiger Füllung">
              <a:extLst>
                <a:ext uri="{FF2B5EF4-FFF2-40B4-BE49-F238E27FC236}">
                  <a16:creationId xmlns:a16="http://schemas.microsoft.com/office/drawing/2014/main" xmlns="" id="{1E95D19A-C075-92C9-D430-84F4ED1DE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114527" y="1922253"/>
              <a:ext cx="231477" cy="231477"/>
            </a:xfrm>
            <a:prstGeom prst="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xmlns="" id="{BF3043D3-801B-0F6C-7EE0-B916DBE3C18A}"/>
              </a:ext>
            </a:extLst>
          </p:cNvPr>
          <p:cNvGrpSpPr/>
          <p:nvPr/>
        </p:nvGrpSpPr>
        <p:grpSpPr>
          <a:xfrm>
            <a:off x="6944345" y="3944649"/>
            <a:ext cx="1203325" cy="1200150"/>
            <a:chOff x="2027058" y="4954857"/>
            <a:chExt cx="1203325" cy="1200150"/>
          </a:xfrm>
        </p:grpSpPr>
        <p:sp>
          <p:nvSpPr>
            <p:cNvPr id="10" name="Oval 7">
              <a:extLst>
                <a:ext uri="{FF2B5EF4-FFF2-40B4-BE49-F238E27FC236}">
                  <a16:creationId xmlns:a16="http://schemas.microsoft.com/office/drawing/2014/main" xmlns="" id="{E8FC3C23-991E-062E-B799-13F43686F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7058" y="4954857"/>
              <a:ext cx="1203325" cy="1200150"/>
            </a:xfrm>
            <a:prstGeom prst="ellipse">
              <a:avLst/>
            </a:prstGeom>
            <a:noFill/>
            <a:ln w="30163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xmlns="" id="{885CD398-68E0-9298-329A-0E33027A37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7720" y="5362845"/>
              <a:ext cx="762000" cy="427038"/>
            </a:xfrm>
            <a:custGeom>
              <a:avLst/>
              <a:gdLst>
                <a:gd name="T0" fmla="*/ 47 w 200"/>
                <a:gd name="T1" fmla="*/ 91 h 112"/>
                <a:gd name="T2" fmla="*/ 47 w 200"/>
                <a:gd name="T3" fmla="*/ 83 h 112"/>
                <a:gd name="T4" fmla="*/ 58 w 200"/>
                <a:gd name="T5" fmla="*/ 72 h 112"/>
                <a:gd name="T6" fmla="*/ 65 w 200"/>
                <a:gd name="T7" fmla="*/ 78 h 112"/>
                <a:gd name="T8" fmla="*/ 56 w 200"/>
                <a:gd name="T9" fmla="*/ 91 h 112"/>
                <a:gd name="T10" fmla="*/ 121 w 200"/>
                <a:gd name="T11" fmla="*/ 81 h 112"/>
                <a:gd name="T12" fmla="*/ 146 w 200"/>
                <a:gd name="T13" fmla="*/ 92 h 112"/>
                <a:gd name="T14" fmla="*/ 147 w 200"/>
                <a:gd name="T15" fmla="*/ 81 h 112"/>
                <a:gd name="T16" fmla="*/ 122 w 200"/>
                <a:gd name="T17" fmla="*/ 100 h 112"/>
                <a:gd name="T18" fmla="*/ 133 w 200"/>
                <a:gd name="T19" fmla="*/ 100 h 112"/>
                <a:gd name="T20" fmla="*/ 135 w 200"/>
                <a:gd name="T21" fmla="*/ 92 h 112"/>
                <a:gd name="T22" fmla="*/ 109 w 200"/>
                <a:gd name="T23" fmla="*/ 108 h 112"/>
                <a:gd name="T24" fmla="*/ 120 w 200"/>
                <a:gd name="T25" fmla="*/ 108 h 112"/>
                <a:gd name="T26" fmla="*/ 122 w 200"/>
                <a:gd name="T27" fmla="*/ 100 h 112"/>
                <a:gd name="T28" fmla="*/ 94 w 200"/>
                <a:gd name="T29" fmla="*/ 110 h 112"/>
                <a:gd name="T30" fmla="*/ 106 w 200"/>
                <a:gd name="T31" fmla="*/ 109 h 112"/>
                <a:gd name="T32" fmla="*/ 64 w 200"/>
                <a:gd name="T33" fmla="*/ 100 h 112"/>
                <a:gd name="T34" fmla="*/ 77 w 200"/>
                <a:gd name="T35" fmla="*/ 76 h 112"/>
                <a:gd name="T36" fmla="*/ 68 w 200"/>
                <a:gd name="T37" fmla="*/ 77 h 112"/>
                <a:gd name="T38" fmla="*/ 55 w 200"/>
                <a:gd name="T39" fmla="*/ 100 h 112"/>
                <a:gd name="T40" fmla="*/ 64 w 200"/>
                <a:gd name="T41" fmla="*/ 100 h 112"/>
                <a:gd name="T42" fmla="*/ 88 w 200"/>
                <a:gd name="T43" fmla="*/ 91 h 112"/>
                <a:gd name="T44" fmla="*/ 82 w 200"/>
                <a:gd name="T45" fmla="*/ 81 h 112"/>
                <a:gd name="T46" fmla="*/ 66 w 200"/>
                <a:gd name="T47" fmla="*/ 97 h 112"/>
                <a:gd name="T48" fmla="*/ 71 w 200"/>
                <a:gd name="T49" fmla="*/ 107 h 112"/>
                <a:gd name="T50" fmla="*/ 92 w 200"/>
                <a:gd name="T51" fmla="*/ 104 h 112"/>
                <a:gd name="T52" fmla="*/ 94 w 200"/>
                <a:gd name="T53" fmla="*/ 94 h 112"/>
                <a:gd name="T54" fmla="*/ 85 w 200"/>
                <a:gd name="T55" fmla="*/ 94 h 112"/>
                <a:gd name="T56" fmla="*/ 78 w 200"/>
                <a:gd name="T57" fmla="*/ 111 h 112"/>
                <a:gd name="T58" fmla="*/ 87 w 200"/>
                <a:gd name="T59" fmla="*/ 110 h 112"/>
                <a:gd name="T60" fmla="*/ 171 w 200"/>
                <a:gd name="T61" fmla="*/ 0 h 112"/>
                <a:gd name="T62" fmla="*/ 166 w 200"/>
                <a:gd name="T63" fmla="*/ 67 h 112"/>
                <a:gd name="T64" fmla="*/ 200 w 200"/>
                <a:gd name="T65" fmla="*/ 53 h 112"/>
                <a:gd name="T66" fmla="*/ 108 w 200"/>
                <a:gd name="T67" fmla="*/ 29 h 112"/>
                <a:gd name="T68" fmla="*/ 98 w 200"/>
                <a:gd name="T69" fmla="*/ 29 h 112"/>
                <a:gd name="T70" fmla="*/ 69 w 200"/>
                <a:gd name="T71" fmla="*/ 43 h 112"/>
                <a:gd name="T72" fmla="*/ 95 w 200"/>
                <a:gd name="T73" fmla="*/ 50 h 112"/>
                <a:gd name="T74" fmla="*/ 147 w 200"/>
                <a:gd name="T75" fmla="*/ 81 h 112"/>
                <a:gd name="T76" fmla="*/ 155 w 200"/>
                <a:gd name="T77" fmla="*/ 70 h 112"/>
                <a:gd name="T78" fmla="*/ 147 w 200"/>
                <a:gd name="T79" fmla="*/ 81 h 112"/>
                <a:gd name="T80" fmla="*/ 51 w 200"/>
                <a:gd name="T81" fmla="*/ 80 h 112"/>
                <a:gd name="T82" fmla="*/ 29 w 200"/>
                <a:gd name="T83" fmla="*/ 74 h 112"/>
                <a:gd name="T84" fmla="*/ 41 w 200"/>
                <a:gd name="T85" fmla="*/ 0 h 112"/>
                <a:gd name="T86" fmla="*/ 48 w 200"/>
                <a:gd name="T87" fmla="*/ 81 h 112"/>
                <a:gd name="T88" fmla="*/ 66 w 200"/>
                <a:gd name="T89" fmla="*/ 2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12">
                  <a:moveTo>
                    <a:pt x="52" y="93"/>
                  </a:moveTo>
                  <a:cubicBezTo>
                    <a:pt x="50" y="93"/>
                    <a:pt x="49" y="93"/>
                    <a:pt x="47" y="91"/>
                  </a:cubicBezTo>
                  <a:cubicBezTo>
                    <a:pt x="46" y="90"/>
                    <a:pt x="45" y="89"/>
                    <a:pt x="45" y="87"/>
                  </a:cubicBezTo>
                  <a:cubicBezTo>
                    <a:pt x="45" y="86"/>
                    <a:pt x="46" y="84"/>
                    <a:pt x="47" y="83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3"/>
                    <a:pt x="57" y="73"/>
                    <a:pt x="58" y="72"/>
                  </a:cubicBezTo>
                  <a:cubicBezTo>
                    <a:pt x="60" y="72"/>
                    <a:pt x="62" y="73"/>
                    <a:pt x="63" y="74"/>
                  </a:cubicBezTo>
                  <a:cubicBezTo>
                    <a:pt x="64" y="75"/>
                    <a:pt x="65" y="76"/>
                    <a:pt x="65" y="78"/>
                  </a:cubicBezTo>
                  <a:cubicBezTo>
                    <a:pt x="65" y="80"/>
                    <a:pt x="65" y="81"/>
                    <a:pt x="63" y="82"/>
                  </a:cubicBezTo>
                  <a:cubicBezTo>
                    <a:pt x="56" y="91"/>
                    <a:pt x="56" y="91"/>
                    <a:pt x="56" y="91"/>
                  </a:cubicBezTo>
                  <a:cubicBezTo>
                    <a:pt x="55" y="92"/>
                    <a:pt x="53" y="93"/>
                    <a:pt x="52" y="93"/>
                  </a:cubicBezTo>
                  <a:close/>
                  <a:moveTo>
                    <a:pt x="121" y="81"/>
                  </a:moveTo>
                  <a:cubicBezTo>
                    <a:pt x="121" y="81"/>
                    <a:pt x="136" y="93"/>
                    <a:pt x="140" y="94"/>
                  </a:cubicBezTo>
                  <a:cubicBezTo>
                    <a:pt x="143" y="94"/>
                    <a:pt x="144" y="93"/>
                    <a:pt x="146" y="92"/>
                  </a:cubicBezTo>
                  <a:cubicBezTo>
                    <a:pt x="147" y="90"/>
                    <a:pt x="148" y="88"/>
                    <a:pt x="148" y="86"/>
                  </a:cubicBezTo>
                  <a:cubicBezTo>
                    <a:pt x="148" y="84"/>
                    <a:pt x="148" y="83"/>
                    <a:pt x="147" y="81"/>
                  </a:cubicBezTo>
                  <a:moveTo>
                    <a:pt x="110" y="89"/>
                  </a:moveTo>
                  <a:cubicBezTo>
                    <a:pt x="122" y="100"/>
                    <a:pt x="122" y="100"/>
                    <a:pt x="122" y="100"/>
                  </a:cubicBezTo>
                  <a:cubicBezTo>
                    <a:pt x="124" y="101"/>
                    <a:pt x="126" y="102"/>
                    <a:pt x="128" y="102"/>
                  </a:cubicBezTo>
                  <a:cubicBezTo>
                    <a:pt x="130" y="102"/>
                    <a:pt x="132" y="102"/>
                    <a:pt x="133" y="100"/>
                  </a:cubicBezTo>
                  <a:cubicBezTo>
                    <a:pt x="135" y="99"/>
                    <a:pt x="136" y="97"/>
                    <a:pt x="136" y="94"/>
                  </a:cubicBezTo>
                  <a:cubicBezTo>
                    <a:pt x="136" y="93"/>
                    <a:pt x="136" y="92"/>
                    <a:pt x="135" y="92"/>
                  </a:cubicBezTo>
                  <a:moveTo>
                    <a:pt x="103" y="102"/>
                  </a:moveTo>
                  <a:cubicBezTo>
                    <a:pt x="109" y="108"/>
                    <a:pt x="109" y="108"/>
                    <a:pt x="109" y="108"/>
                  </a:cubicBezTo>
                  <a:cubicBezTo>
                    <a:pt x="110" y="109"/>
                    <a:pt x="112" y="110"/>
                    <a:pt x="114" y="110"/>
                  </a:cubicBezTo>
                  <a:cubicBezTo>
                    <a:pt x="116" y="110"/>
                    <a:pt x="118" y="110"/>
                    <a:pt x="120" y="108"/>
                  </a:cubicBezTo>
                  <a:cubicBezTo>
                    <a:pt x="122" y="107"/>
                    <a:pt x="123" y="104"/>
                    <a:pt x="123" y="102"/>
                  </a:cubicBezTo>
                  <a:cubicBezTo>
                    <a:pt x="123" y="101"/>
                    <a:pt x="122" y="101"/>
                    <a:pt x="122" y="100"/>
                  </a:cubicBezTo>
                  <a:moveTo>
                    <a:pt x="89" y="107"/>
                  </a:moveTo>
                  <a:cubicBezTo>
                    <a:pt x="94" y="110"/>
                    <a:pt x="94" y="110"/>
                    <a:pt x="94" y="110"/>
                  </a:cubicBezTo>
                  <a:cubicBezTo>
                    <a:pt x="94" y="110"/>
                    <a:pt x="97" y="111"/>
                    <a:pt x="101" y="111"/>
                  </a:cubicBezTo>
                  <a:cubicBezTo>
                    <a:pt x="103" y="110"/>
                    <a:pt x="105" y="110"/>
                    <a:pt x="106" y="109"/>
                  </a:cubicBezTo>
                  <a:cubicBezTo>
                    <a:pt x="107" y="108"/>
                    <a:pt x="108" y="107"/>
                    <a:pt x="108" y="107"/>
                  </a:cubicBezTo>
                  <a:moveTo>
                    <a:pt x="64" y="100"/>
                  </a:moveTo>
                  <a:cubicBezTo>
                    <a:pt x="77" y="85"/>
                    <a:pt x="77" y="85"/>
                    <a:pt x="77" y="85"/>
                  </a:cubicBezTo>
                  <a:cubicBezTo>
                    <a:pt x="80" y="82"/>
                    <a:pt x="79" y="79"/>
                    <a:pt x="77" y="76"/>
                  </a:cubicBezTo>
                  <a:cubicBezTo>
                    <a:pt x="76" y="75"/>
                    <a:pt x="74" y="75"/>
                    <a:pt x="72" y="75"/>
                  </a:cubicBezTo>
                  <a:cubicBezTo>
                    <a:pt x="71" y="75"/>
                    <a:pt x="69" y="76"/>
                    <a:pt x="68" y="77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3" y="94"/>
                    <a:pt x="53" y="98"/>
                    <a:pt x="55" y="100"/>
                  </a:cubicBezTo>
                  <a:cubicBezTo>
                    <a:pt x="57" y="102"/>
                    <a:pt x="58" y="102"/>
                    <a:pt x="60" y="102"/>
                  </a:cubicBezTo>
                  <a:cubicBezTo>
                    <a:pt x="61" y="102"/>
                    <a:pt x="63" y="101"/>
                    <a:pt x="64" y="100"/>
                  </a:cubicBezTo>
                  <a:close/>
                  <a:moveTo>
                    <a:pt x="75" y="105"/>
                  </a:moveTo>
                  <a:cubicBezTo>
                    <a:pt x="88" y="91"/>
                    <a:pt x="88" y="91"/>
                    <a:pt x="88" y="91"/>
                  </a:cubicBezTo>
                  <a:cubicBezTo>
                    <a:pt x="90" y="89"/>
                    <a:pt x="90" y="85"/>
                    <a:pt x="87" y="83"/>
                  </a:cubicBezTo>
                  <a:cubicBezTo>
                    <a:pt x="86" y="82"/>
                    <a:pt x="84" y="81"/>
                    <a:pt x="82" y="81"/>
                  </a:cubicBezTo>
                  <a:cubicBezTo>
                    <a:pt x="81" y="82"/>
                    <a:pt x="80" y="82"/>
                    <a:pt x="79" y="83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100"/>
                    <a:pt x="64" y="104"/>
                    <a:pt x="67" y="106"/>
                  </a:cubicBezTo>
                  <a:cubicBezTo>
                    <a:pt x="68" y="107"/>
                    <a:pt x="70" y="108"/>
                    <a:pt x="71" y="107"/>
                  </a:cubicBezTo>
                  <a:cubicBezTo>
                    <a:pt x="73" y="107"/>
                    <a:pt x="74" y="106"/>
                    <a:pt x="75" y="105"/>
                  </a:cubicBezTo>
                  <a:close/>
                  <a:moveTo>
                    <a:pt x="92" y="104"/>
                  </a:moveTo>
                  <a:cubicBezTo>
                    <a:pt x="94" y="102"/>
                    <a:pt x="94" y="102"/>
                    <a:pt x="94" y="102"/>
                  </a:cubicBezTo>
                  <a:cubicBezTo>
                    <a:pt x="96" y="100"/>
                    <a:pt x="96" y="96"/>
                    <a:pt x="94" y="94"/>
                  </a:cubicBezTo>
                  <a:cubicBezTo>
                    <a:pt x="92" y="92"/>
                    <a:pt x="90" y="92"/>
                    <a:pt x="89" y="92"/>
                  </a:cubicBezTo>
                  <a:cubicBezTo>
                    <a:pt x="87" y="92"/>
                    <a:pt x="86" y="93"/>
                    <a:pt x="85" y="94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6" y="105"/>
                    <a:pt x="76" y="108"/>
                    <a:pt x="78" y="111"/>
                  </a:cubicBezTo>
                  <a:cubicBezTo>
                    <a:pt x="80" y="112"/>
                    <a:pt x="81" y="112"/>
                    <a:pt x="83" y="112"/>
                  </a:cubicBezTo>
                  <a:cubicBezTo>
                    <a:pt x="85" y="112"/>
                    <a:pt x="86" y="111"/>
                    <a:pt x="87" y="110"/>
                  </a:cubicBezTo>
                  <a:lnTo>
                    <a:pt x="92" y="104"/>
                  </a:lnTo>
                  <a:close/>
                  <a:moveTo>
                    <a:pt x="171" y="0"/>
                  </a:moveTo>
                  <a:cubicBezTo>
                    <a:pt x="159" y="7"/>
                    <a:pt x="141" y="17"/>
                    <a:pt x="137" y="19"/>
                  </a:cubicBezTo>
                  <a:cubicBezTo>
                    <a:pt x="140" y="23"/>
                    <a:pt x="152" y="42"/>
                    <a:pt x="166" y="67"/>
                  </a:cubicBezTo>
                  <a:cubicBezTo>
                    <a:pt x="168" y="70"/>
                    <a:pt x="168" y="70"/>
                    <a:pt x="168" y="70"/>
                  </a:cubicBezTo>
                  <a:cubicBezTo>
                    <a:pt x="200" y="53"/>
                    <a:pt x="200" y="53"/>
                    <a:pt x="200" y="53"/>
                  </a:cubicBezTo>
                  <a:moveTo>
                    <a:pt x="142" y="26"/>
                  </a:moveTo>
                  <a:cubicBezTo>
                    <a:pt x="126" y="19"/>
                    <a:pt x="117" y="29"/>
                    <a:pt x="108" y="29"/>
                  </a:cubicBezTo>
                  <a:cubicBezTo>
                    <a:pt x="104" y="29"/>
                    <a:pt x="101" y="29"/>
                    <a:pt x="99" y="29"/>
                  </a:cubicBezTo>
                  <a:cubicBezTo>
                    <a:pt x="99" y="29"/>
                    <a:pt x="99" y="29"/>
                    <a:pt x="98" y="29"/>
                  </a:cubicBezTo>
                  <a:cubicBezTo>
                    <a:pt x="97" y="29"/>
                    <a:pt x="97" y="29"/>
                    <a:pt x="96" y="30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56" y="50"/>
                    <a:pt x="69" y="59"/>
                    <a:pt x="73" y="58"/>
                  </a:cubicBezTo>
                  <a:cubicBezTo>
                    <a:pt x="77" y="57"/>
                    <a:pt x="88" y="53"/>
                    <a:pt x="95" y="50"/>
                  </a:cubicBezTo>
                  <a:cubicBezTo>
                    <a:pt x="99" y="48"/>
                    <a:pt x="104" y="49"/>
                    <a:pt x="108" y="52"/>
                  </a:cubicBezTo>
                  <a:cubicBezTo>
                    <a:pt x="120" y="61"/>
                    <a:pt x="145" y="79"/>
                    <a:pt x="147" y="81"/>
                  </a:cubicBezTo>
                  <a:moveTo>
                    <a:pt x="164" y="64"/>
                  </a:moveTo>
                  <a:cubicBezTo>
                    <a:pt x="162" y="66"/>
                    <a:pt x="157" y="69"/>
                    <a:pt x="155" y="70"/>
                  </a:cubicBezTo>
                  <a:cubicBezTo>
                    <a:pt x="155" y="71"/>
                    <a:pt x="154" y="72"/>
                    <a:pt x="153" y="74"/>
                  </a:cubicBezTo>
                  <a:cubicBezTo>
                    <a:pt x="151" y="77"/>
                    <a:pt x="149" y="80"/>
                    <a:pt x="147" y="81"/>
                  </a:cubicBezTo>
                  <a:moveTo>
                    <a:pt x="51" y="80"/>
                  </a:moveTo>
                  <a:cubicBezTo>
                    <a:pt x="51" y="80"/>
                    <a:pt x="51" y="80"/>
                    <a:pt x="51" y="80"/>
                  </a:cubicBezTo>
                  <a:moveTo>
                    <a:pt x="0" y="51"/>
                  </a:moveTo>
                  <a:cubicBezTo>
                    <a:pt x="29" y="74"/>
                    <a:pt x="29" y="74"/>
                    <a:pt x="29" y="74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41" y="0"/>
                    <a:pt x="41" y="0"/>
                    <a:pt x="41" y="0"/>
                  </a:cubicBezTo>
                  <a:moveTo>
                    <a:pt x="32" y="70"/>
                  </a:moveTo>
                  <a:cubicBezTo>
                    <a:pt x="40" y="77"/>
                    <a:pt x="48" y="81"/>
                    <a:pt x="48" y="81"/>
                  </a:cubicBezTo>
                  <a:moveTo>
                    <a:pt x="86" y="35"/>
                  </a:moveTo>
                  <a:cubicBezTo>
                    <a:pt x="82" y="33"/>
                    <a:pt x="74" y="29"/>
                    <a:pt x="66" y="27"/>
                  </a:cubicBezTo>
                </a:path>
              </a:pathLst>
            </a:custGeom>
            <a:noFill/>
            <a:ln w="158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29204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uppieren 60">
            <a:extLst>
              <a:ext uri="{FF2B5EF4-FFF2-40B4-BE49-F238E27FC236}">
                <a16:creationId xmlns:a16="http://schemas.microsoft.com/office/drawing/2014/main" xmlns="" id="{245CE2C5-E0A7-81CD-DD3E-8FD93B629343}"/>
              </a:ext>
            </a:extLst>
          </p:cNvPr>
          <p:cNvGrpSpPr/>
          <p:nvPr/>
        </p:nvGrpSpPr>
        <p:grpSpPr>
          <a:xfrm>
            <a:off x="3057072" y="2512970"/>
            <a:ext cx="3371850" cy="3373438"/>
            <a:chOff x="3240746" y="2519872"/>
            <a:chExt cx="3371850" cy="3373438"/>
          </a:xfrm>
        </p:grpSpPr>
        <p:grpSp>
          <p:nvGrpSpPr>
            <p:cNvPr id="62" name="Group 26">
              <a:extLst>
                <a:ext uri="{FF2B5EF4-FFF2-40B4-BE49-F238E27FC236}">
                  <a16:creationId xmlns:a16="http://schemas.microsoft.com/office/drawing/2014/main" xmlns="" id="{454B7C01-453E-3C17-999D-BC692F32F12A}"/>
                </a:ext>
              </a:extLst>
            </p:cNvPr>
            <p:cNvGrpSpPr/>
            <p:nvPr/>
          </p:nvGrpSpPr>
          <p:grpSpPr>
            <a:xfrm>
              <a:off x="3240746" y="2519872"/>
              <a:ext cx="3371850" cy="3373438"/>
              <a:chOff x="4405313" y="1739900"/>
              <a:chExt cx="3371850" cy="3373438"/>
            </a:xfrm>
          </p:grpSpPr>
          <p:sp>
            <p:nvSpPr>
              <p:cNvPr id="64" name="Freeform 10">
                <a:extLst>
                  <a:ext uri="{FF2B5EF4-FFF2-40B4-BE49-F238E27FC236}">
                    <a16:creationId xmlns:a16="http://schemas.microsoft.com/office/drawing/2014/main" xmlns="" id="{529F0C8E-CF53-7C7B-42BE-09E734B6D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6300" y="4356100"/>
                <a:ext cx="2808288" cy="757238"/>
              </a:xfrm>
              <a:custGeom>
                <a:avLst/>
                <a:gdLst>
                  <a:gd name="T0" fmla="*/ 738 w 738"/>
                  <a:gd name="T1" fmla="*/ 0 h 199"/>
                  <a:gd name="T2" fmla="*/ 369 w 738"/>
                  <a:gd name="T3" fmla="*/ 199 h 199"/>
                  <a:gd name="T4" fmla="*/ 0 w 738"/>
                  <a:gd name="T5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8" h="199">
                    <a:moveTo>
                      <a:pt x="738" y="0"/>
                    </a:moveTo>
                    <a:cubicBezTo>
                      <a:pt x="659" y="120"/>
                      <a:pt x="523" y="199"/>
                      <a:pt x="369" y="199"/>
                    </a:cubicBezTo>
                    <a:cubicBezTo>
                      <a:pt x="215" y="199"/>
                      <a:pt x="79" y="120"/>
                      <a:pt x="0" y="0"/>
                    </a:cubicBezTo>
                  </a:path>
                </a:pathLst>
              </a:custGeom>
              <a:noFill/>
              <a:ln w="30163" cap="flat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65" name="Freeform 11">
                <a:extLst>
                  <a:ext uri="{FF2B5EF4-FFF2-40B4-BE49-F238E27FC236}">
                    <a16:creationId xmlns:a16="http://schemas.microsoft.com/office/drawing/2014/main" xmlns="" id="{8F7AAF02-AA8A-05CF-7C5E-E5DB7889F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4588" y="2497138"/>
                <a:ext cx="282575" cy="1858963"/>
              </a:xfrm>
              <a:custGeom>
                <a:avLst/>
                <a:gdLst>
                  <a:gd name="T0" fmla="*/ 0 w 74"/>
                  <a:gd name="T1" fmla="*/ 0 h 488"/>
                  <a:gd name="T2" fmla="*/ 74 w 74"/>
                  <a:gd name="T3" fmla="*/ 244 h 488"/>
                  <a:gd name="T4" fmla="*/ 0 w 74"/>
                  <a:gd name="T5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488">
                    <a:moveTo>
                      <a:pt x="0" y="0"/>
                    </a:moveTo>
                    <a:cubicBezTo>
                      <a:pt x="47" y="70"/>
                      <a:pt x="74" y="154"/>
                      <a:pt x="74" y="244"/>
                    </a:cubicBezTo>
                    <a:cubicBezTo>
                      <a:pt x="74" y="334"/>
                      <a:pt x="47" y="418"/>
                      <a:pt x="0" y="488"/>
                    </a:cubicBezTo>
                  </a:path>
                </a:pathLst>
              </a:custGeom>
              <a:noFill/>
              <a:ln w="30163" cap="flat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66" name="Freeform 12">
                <a:extLst>
                  <a:ext uri="{FF2B5EF4-FFF2-40B4-BE49-F238E27FC236}">
                    <a16:creationId xmlns:a16="http://schemas.microsoft.com/office/drawing/2014/main" xmlns="" id="{C52C882C-577E-D2C1-29B4-92A97C077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6300" y="1739900"/>
                <a:ext cx="2808288" cy="757238"/>
              </a:xfrm>
              <a:custGeom>
                <a:avLst/>
                <a:gdLst>
                  <a:gd name="T0" fmla="*/ 0 w 738"/>
                  <a:gd name="T1" fmla="*/ 199 h 199"/>
                  <a:gd name="T2" fmla="*/ 369 w 738"/>
                  <a:gd name="T3" fmla="*/ 0 h 199"/>
                  <a:gd name="T4" fmla="*/ 738 w 738"/>
                  <a:gd name="T5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8" h="199">
                    <a:moveTo>
                      <a:pt x="0" y="199"/>
                    </a:moveTo>
                    <a:cubicBezTo>
                      <a:pt x="79" y="79"/>
                      <a:pt x="215" y="0"/>
                      <a:pt x="369" y="0"/>
                    </a:cubicBezTo>
                    <a:cubicBezTo>
                      <a:pt x="523" y="0"/>
                      <a:pt x="659" y="79"/>
                      <a:pt x="738" y="199"/>
                    </a:cubicBezTo>
                  </a:path>
                </a:pathLst>
              </a:custGeom>
              <a:noFill/>
              <a:ln w="30163" cap="flat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67" name="Freeform 13">
                <a:extLst>
                  <a:ext uri="{FF2B5EF4-FFF2-40B4-BE49-F238E27FC236}">
                    <a16:creationId xmlns:a16="http://schemas.microsoft.com/office/drawing/2014/main" xmlns="" id="{4C50AEEE-740E-8B1F-90FA-801576AB8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5313" y="2497138"/>
                <a:ext cx="280988" cy="1858963"/>
              </a:xfrm>
              <a:custGeom>
                <a:avLst/>
                <a:gdLst>
                  <a:gd name="T0" fmla="*/ 74 w 74"/>
                  <a:gd name="T1" fmla="*/ 488 h 488"/>
                  <a:gd name="T2" fmla="*/ 0 w 74"/>
                  <a:gd name="T3" fmla="*/ 244 h 488"/>
                  <a:gd name="T4" fmla="*/ 74 w 74"/>
                  <a:gd name="T5" fmla="*/ 0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488">
                    <a:moveTo>
                      <a:pt x="74" y="488"/>
                    </a:moveTo>
                    <a:cubicBezTo>
                      <a:pt x="27" y="418"/>
                      <a:pt x="0" y="334"/>
                      <a:pt x="0" y="244"/>
                    </a:cubicBezTo>
                    <a:cubicBezTo>
                      <a:pt x="0" y="154"/>
                      <a:pt x="27" y="70"/>
                      <a:pt x="74" y="0"/>
                    </a:cubicBezTo>
                  </a:path>
                </a:pathLst>
              </a:custGeom>
              <a:noFill/>
              <a:ln w="30163" cap="flat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  <p:sp>
          <p:nvSpPr>
            <p:cNvPr id="63" name="Additionszeichen 62">
              <a:extLst>
                <a:ext uri="{FF2B5EF4-FFF2-40B4-BE49-F238E27FC236}">
                  <a16:creationId xmlns:a16="http://schemas.microsoft.com/office/drawing/2014/main" xmlns="" id="{9D17033E-0988-77E0-6AA4-85A430319AC4}"/>
                </a:ext>
              </a:extLst>
            </p:cNvPr>
            <p:cNvSpPr/>
            <p:nvPr/>
          </p:nvSpPr>
          <p:spPr>
            <a:xfrm>
              <a:off x="3694262" y="3004150"/>
              <a:ext cx="2463560" cy="2463560"/>
            </a:xfrm>
            <a:prstGeom prst="mathPlus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37847" y="672719"/>
            <a:ext cx="6350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AUSWIRKUNGEN AUF DIE REGION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xmlns="" id="{F0631B6B-0B50-55CC-AE14-2276DD2242C8}"/>
              </a:ext>
            </a:extLst>
          </p:cNvPr>
          <p:cNvSpPr txBox="1"/>
          <p:nvPr/>
        </p:nvSpPr>
        <p:spPr>
          <a:xfrm>
            <a:off x="104006" y="2934431"/>
            <a:ext cx="320490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defTabSz="914400" fontAlgn="base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1600" dirty="0">
                <a:solidFill>
                  <a:schemeClr val="tx2"/>
                </a:solidFill>
                <a:ea typeface="+mn-lt"/>
                <a:cs typeface="+mn-lt"/>
              </a:rPr>
              <a:t>Sicherung der </a:t>
            </a:r>
            <a:r>
              <a:rPr lang="de-DE" sz="1600" dirty="0">
                <a:solidFill>
                  <a:schemeClr val="accent2"/>
                </a:solidFill>
              </a:rPr>
              <a:t>Lebensqualität</a:t>
            </a:r>
            <a:endParaRPr lang="de-DE" sz="1600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xmlns="" id="{19F577DA-2A36-9CB4-BE62-5877572EE66B}"/>
              </a:ext>
            </a:extLst>
          </p:cNvPr>
          <p:cNvSpPr>
            <a:spLocks/>
          </p:cNvSpPr>
          <p:nvPr/>
        </p:nvSpPr>
        <p:spPr bwMode="auto">
          <a:xfrm>
            <a:off x="3338853" y="5136072"/>
            <a:ext cx="2808288" cy="757238"/>
          </a:xfrm>
          <a:custGeom>
            <a:avLst/>
            <a:gdLst>
              <a:gd name="T0" fmla="*/ 738 w 738"/>
              <a:gd name="T1" fmla="*/ 0 h 199"/>
              <a:gd name="T2" fmla="*/ 369 w 738"/>
              <a:gd name="T3" fmla="*/ 199 h 199"/>
              <a:gd name="T4" fmla="*/ 0 w 738"/>
              <a:gd name="T5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38" h="199">
                <a:moveTo>
                  <a:pt x="738" y="0"/>
                </a:moveTo>
                <a:cubicBezTo>
                  <a:pt x="659" y="120"/>
                  <a:pt x="523" y="199"/>
                  <a:pt x="369" y="199"/>
                </a:cubicBezTo>
                <a:cubicBezTo>
                  <a:pt x="215" y="199"/>
                  <a:pt x="79" y="120"/>
                  <a:pt x="0" y="0"/>
                </a:cubicBezTo>
              </a:path>
            </a:pathLst>
          </a:custGeom>
          <a:noFill/>
          <a:ln w="30163" cap="flat">
            <a:solidFill>
              <a:schemeClr val="tx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F8BFEB37-9C20-F553-5AF0-EE36D07D1165}"/>
              </a:ext>
            </a:extLst>
          </p:cNvPr>
          <p:cNvSpPr>
            <a:spLocks/>
          </p:cNvSpPr>
          <p:nvPr/>
        </p:nvSpPr>
        <p:spPr bwMode="auto">
          <a:xfrm>
            <a:off x="6147141" y="3277110"/>
            <a:ext cx="282575" cy="1858963"/>
          </a:xfrm>
          <a:custGeom>
            <a:avLst/>
            <a:gdLst>
              <a:gd name="T0" fmla="*/ 0 w 74"/>
              <a:gd name="T1" fmla="*/ 0 h 488"/>
              <a:gd name="T2" fmla="*/ 74 w 74"/>
              <a:gd name="T3" fmla="*/ 244 h 488"/>
              <a:gd name="T4" fmla="*/ 0 w 74"/>
              <a:gd name="T5" fmla="*/ 48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4" h="488">
                <a:moveTo>
                  <a:pt x="0" y="0"/>
                </a:moveTo>
                <a:cubicBezTo>
                  <a:pt x="47" y="70"/>
                  <a:pt x="74" y="154"/>
                  <a:pt x="74" y="244"/>
                </a:cubicBezTo>
                <a:cubicBezTo>
                  <a:pt x="74" y="334"/>
                  <a:pt x="47" y="418"/>
                  <a:pt x="0" y="488"/>
                </a:cubicBezTo>
              </a:path>
            </a:pathLst>
          </a:custGeom>
          <a:noFill/>
          <a:ln w="30163" cap="flat">
            <a:solidFill>
              <a:schemeClr val="tx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xmlns="" id="{FA6E4DD9-C1E7-7F87-7B35-0A5529E4E989}"/>
              </a:ext>
            </a:extLst>
          </p:cNvPr>
          <p:cNvSpPr>
            <a:spLocks/>
          </p:cNvSpPr>
          <p:nvPr/>
        </p:nvSpPr>
        <p:spPr bwMode="auto">
          <a:xfrm>
            <a:off x="3338853" y="2519872"/>
            <a:ext cx="2808288" cy="757238"/>
          </a:xfrm>
          <a:custGeom>
            <a:avLst/>
            <a:gdLst>
              <a:gd name="T0" fmla="*/ 0 w 738"/>
              <a:gd name="T1" fmla="*/ 199 h 199"/>
              <a:gd name="T2" fmla="*/ 369 w 738"/>
              <a:gd name="T3" fmla="*/ 0 h 199"/>
              <a:gd name="T4" fmla="*/ 738 w 738"/>
              <a:gd name="T5" fmla="*/ 199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38" h="199">
                <a:moveTo>
                  <a:pt x="0" y="199"/>
                </a:moveTo>
                <a:cubicBezTo>
                  <a:pt x="79" y="79"/>
                  <a:pt x="215" y="0"/>
                  <a:pt x="369" y="0"/>
                </a:cubicBezTo>
                <a:cubicBezTo>
                  <a:pt x="523" y="0"/>
                  <a:pt x="659" y="79"/>
                  <a:pt x="738" y="199"/>
                </a:cubicBezTo>
              </a:path>
            </a:pathLst>
          </a:custGeom>
          <a:noFill/>
          <a:ln w="30163" cap="flat">
            <a:solidFill>
              <a:schemeClr val="tx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xmlns="" id="{AF3AE270-139A-E113-F51E-2E19CC2A28EC}"/>
              </a:ext>
            </a:extLst>
          </p:cNvPr>
          <p:cNvSpPr>
            <a:spLocks/>
          </p:cNvSpPr>
          <p:nvPr/>
        </p:nvSpPr>
        <p:spPr bwMode="auto">
          <a:xfrm>
            <a:off x="3057866" y="3277110"/>
            <a:ext cx="280988" cy="1858963"/>
          </a:xfrm>
          <a:custGeom>
            <a:avLst/>
            <a:gdLst>
              <a:gd name="T0" fmla="*/ 74 w 74"/>
              <a:gd name="T1" fmla="*/ 488 h 488"/>
              <a:gd name="T2" fmla="*/ 0 w 74"/>
              <a:gd name="T3" fmla="*/ 244 h 488"/>
              <a:gd name="T4" fmla="*/ 74 w 74"/>
              <a:gd name="T5" fmla="*/ 0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4" h="488">
                <a:moveTo>
                  <a:pt x="74" y="488"/>
                </a:moveTo>
                <a:cubicBezTo>
                  <a:pt x="27" y="418"/>
                  <a:pt x="0" y="334"/>
                  <a:pt x="0" y="244"/>
                </a:cubicBezTo>
                <a:cubicBezTo>
                  <a:pt x="0" y="154"/>
                  <a:pt x="27" y="70"/>
                  <a:pt x="74" y="0"/>
                </a:cubicBezTo>
              </a:path>
            </a:pathLst>
          </a:custGeom>
          <a:noFill/>
          <a:ln w="30163" cap="flat">
            <a:solidFill>
              <a:schemeClr val="tx1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pSp>
        <p:nvGrpSpPr>
          <p:cNvPr id="20" name="Group 32">
            <a:extLst>
              <a:ext uri="{FF2B5EF4-FFF2-40B4-BE49-F238E27FC236}">
                <a16:creationId xmlns:a16="http://schemas.microsoft.com/office/drawing/2014/main" xmlns="" id="{4F316A0D-27E0-DDF7-3FC3-4081A13BB74B}"/>
              </a:ext>
            </a:extLst>
          </p:cNvPr>
          <p:cNvGrpSpPr/>
          <p:nvPr/>
        </p:nvGrpSpPr>
        <p:grpSpPr>
          <a:xfrm>
            <a:off x="3156291" y="3258060"/>
            <a:ext cx="236538" cy="239713"/>
            <a:chOff x="4503738" y="2478088"/>
            <a:chExt cx="236538" cy="239713"/>
          </a:xfrm>
        </p:grpSpPr>
        <p:sp>
          <p:nvSpPr>
            <p:cNvPr id="21" name="Oval 14">
              <a:extLst>
                <a:ext uri="{FF2B5EF4-FFF2-40B4-BE49-F238E27FC236}">
                  <a16:creationId xmlns:a16="http://schemas.microsoft.com/office/drawing/2014/main" xmlns="" id="{C56290C1-4B68-05A3-FFE2-5EA5E238C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38" y="2478088"/>
              <a:ext cx="236538" cy="239713"/>
            </a:xfrm>
            <a:prstGeom prst="ellipse">
              <a:avLst/>
            </a:prstGeom>
            <a:solidFill>
              <a:schemeClr val="bg2"/>
            </a:solidFill>
            <a:ln w="38100" cap="rnd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2" name="Oval 15">
              <a:extLst>
                <a:ext uri="{FF2B5EF4-FFF2-40B4-BE49-F238E27FC236}">
                  <a16:creationId xmlns:a16="http://schemas.microsoft.com/office/drawing/2014/main" xmlns="" id="{DE137A5D-C7A8-5A81-07E5-EFA5646BA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2540000"/>
              <a:ext cx="117475" cy="1174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23" name="Group 31">
            <a:extLst>
              <a:ext uri="{FF2B5EF4-FFF2-40B4-BE49-F238E27FC236}">
                <a16:creationId xmlns:a16="http://schemas.microsoft.com/office/drawing/2014/main" xmlns="" id="{9461378A-89B5-D137-1883-75D8C3D35114}"/>
              </a:ext>
            </a:extLst>
          </p:cNvPr>
          <p:cNvGrpSpPr/>
          <p:nvPr/>
        </p:nvGrpSpPr>
        <p:grpSpPr>
          <a:xfrm>
            <a:off x="3156291" y="4915410"/>
            <a:ext cx="236538" cy="239713"/>
            <a:chOff x="4503738" y="4135438"/>
            <a:chExt cx="236538" cy="239713"/>
          </a:xfrm>
        </p:grpSpPr>
        <p:sp>
          <p:nvSpPr>
            <p:cNvPr id="24" name="Oval 16">
              <a:extLst>
                <a:ext uri="{FF2B5EF4-FFF2-40B4-BE49-F238E27FC236}">
                  <a16:creationId xmlns:a16="http://schemas.microsoft.com/office/drawing/2014/main" xmlns="" id="{7F343F57-914E-76B0-7F6A-B5186FB34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38" y="4135438"/>
              <a:ext cx="236538" cy="239713"/>
            </a:xfrm>
            <a:prstGeom prst="ellipse">
              <a:avLst/>
            </a:prstGeom>
            <a:solidFill>
              <a:schemeClr val="bg2"/>
            </a:solidFill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5" name="Oval 17">
              <a:extLst>
                <a:ext uri="{FF2B5EF4-FFF2-40B4-BE49-F238E27FC236}">
                  <a16:creationId xmlns:a16="http://schemas.microsoft.com/office/drawing/2014/main" xmlns="" id="{AF98A2B8-3B29-664F-6A6B-BA5D08E49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195763"/>
              <a:ext cx="117475" cy="1174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26" name="Group 30">
            <a:extLst>
              <a:ext uri="{FF2B5EF4-FFF2-40B4-BE49-F238E27FC236}">
                <a16:creationId xmlns:a16="http://schemas.microsoft.com/office/drawing/2014/main" xmlns="" id="{454DDADB-640C-430F-09B5-AE290CE2F8B8}"/>
              </a:ext>
            </a:extLst>
          </p:cNvPr>
          <p:cNvGrpSpPr/>
          <p:nvPr/>
        </p:nvGrpSpPr>
        <p:grpSpPr>
          <a:xfrm>
            <a:off x="6094753" y="4915410"/>
            <a:ext cx="234950" cy="239713"/>
            <a:chOff x="7442200" y="4135438"/>
            <a:chExt cx="234950" cy="239713"/>
          </a:xfrm>
        </p:grpSpPr>
        <p:sp>
          <p:nvSpPr>
            <p:cNvPr id="27" name="Oval 18">
              <a:extLst>
                <a:ext uri="{FF2B5EF4-FFF2-40B4-BE49-F238E27FC236}">
                  <a16:creationId xmlns:a16="http://schemas.microsoft.com/office/drawing/2014/main" xmlns="" id="{C9474C80-84F5-1F04-9C80-43CD65E77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2200" y="4135438"/>
              <a:ext cx="234950" cy="239713"/>
            </a:xfrm>
            <a:prstGeom prst="ellipse">
              <a:avLst/>
            </a:prstGeom>
            <a:solidFill>
              <a:schemeClr val="bg2"/>
            </a:solidFill>
            <a:ln w="38100" cap="rnd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8" name="Oval 19">
              <a:extLst>
                <a:ext uri="{FF2B5EF4-FFF2-40B4-BE49-F238E27FC236}">
                  <a16:creationId xmlns:a16="http://schemas.microsoft.com/office/drawing/2014/main" xmlns="" id="{FFF853DA-EC51-73F0-0731-18BE9CC2B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350" y="4195763"/>
              <a:ext cx="117475" cy="1174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xmlns="" id="{B885CD8E-7DF4-F599-028F-6ED0E7D62174}"/>
              </a:ext>
            </a:extLst>
          </p:cNvPr>
          <p:cNvGrpSpPr/>
          <p:nvPr/>
        </p:nvGrpSpPr>
        <p:grpSpPr>
          <a:xfrm>
            <a:off x="6094753" y="3258060"/>
            <a:ext cx="234950" cy="239713"/>
            <a:chOff x="7442200" y="2478088"/>
            <a:chExt cx="234950" cy="239713"/>
          </a:xfrm>
        </p:grpSpPr>
        <p:sp>
          <p:nvSpPr>
            <p:cNvPr id="30" name="Oval 20">
              <a:extLst>
                <a:ext uri="{FF2B5EF4-FFF2-40B4-BE49-F238E27FC236}">
                  <a16:creationId xmlns:a16="http://schemas.microsoft.com/office/drawing/2014/main" xmlns="" id="{986052C4-5EA5-B412-0B8A-77FDF608A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2200" y="2478088"/>
              <a:ext cx="234950" cy="239713"/>
            </a:xfrm>
            <a:prstGeom prst="ellipse">
              <a:avLst/>
            </a:prstGeom>
            <a:solidFill>
              <a:schemeClr val="bg2"/>
            </a:solidFill>
            <a:ln w="38100" cap="rnd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1" name="Oval 21">
              <a:extLst>
                <a:ext uri="{FF2B5EF4-FFF2-40B4-BE49-F238E27FC236}">
                  <a16:creationId xmlns:a16="http://schemas.microsoft.com/office/drawing/2014/main" xmlns="" id="{2B0256DB-1F05-A91B-206F-337AF4097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350" y="2540000"/>
              <a:ext cx="117475" cy="1174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33" name="Group 29">
            <a:extLst>
              <a:ext uri="{FF2B5EF4-FFF2-40B4-BE49-F238E27FC236}">
                <a16:creationId xmlns:a16="http://schemas.microsoft.com/office/drawing/2014/main" xmlns="" id="{D398A3AB-DC3F-E77E-44B2-F185CFC4935F}"/>
              </a:ext>
            </a:extLst>
          </p:cNvPr>
          <p:cNvGrpSpPr/>
          <p:nvPr/>
        </p:nvGrpSpPr>
        <p:grpSpPr>
          <a:xfrm>
            <a:off x="5210545" y="2521220"/>
            <a:ext cx="234950" cy="239713"/>
            <a:chOff x="7442200" y="2478088"/>
            <a:chExt cx="234950" cy="239713"/>
          </a:xfrm>
        </p:grpSpPr>
        <p:sp>
          <p:nvSpPr>
            <p:cNvPr id="34" name="Oval 20">
              <a:extLst>
                <a:ext uri="{FF2B5EF4-FFF2-40B4-BE49-F238E27FC236}">
                  <a16:creationId xmlns:a16="http://schemas.microsoft.com/office/drawing/2014/main" xmlns="" id="{FA85602A-3A11-B8CB-4C55-6FE29B50F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2200" y="2478088"/>
              <a:ext cx="234950" cy="239713"/>
            </a:xfrm>
            <a:prstGeom prst="ellipse">
              <a:avLst/>
            </a:prstGeom>
            <a:solidFill>
              <a:schemeClr val="bg2"/>
            </a:solidFill>
            <a:ln w="38100" cap="rnd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5" name="Oval 21">
              <a:extLst>
                <a:ext uri="{FF2B5EF4-FFF2-40B4-BE49-F238E27FC236}">
                  <a16:creationId xmlns:a16="http://schemas.microsoft.com/office/drawing/2014/main" xmlns="" id="{3F457831-4C58-EC8A-687C-DADFBDEA1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350" y="2540000"/>
              <a:ext cx="117475" cy="1174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36" name="Group 30">
            <a:extLst>
              <a:ext uri="{FF2B5EF4-FFF2-40B4-BE49-F238E27FC236}">
                <a16:creationId xmlns:a16="http://schemas.microsoft.com/office/drawing/2014/main" xmlns="" id="{7BC7F915-CD54-6FBE-78AC-4CE1A68EA893}"/>
              </a:ext>
            </a:extLst>
          </p:cNvPr>
          <p:cNvGrpSpPr/>
          <p:nvPr/>
        </p:nvGrpSpPr>
        <p:grpSpPr>
          <a:xfrm>
            <a:off x="3981281" y="2525174"/>
            <a:ext cx="234950" cy="239713"/>
            <a:chOff x="7442200" y="4135438"/>
            <a:chExt cx="234950" cy="239713"/>
          </a:xfrm>
        </p:grpSpPr>
        <p:sp>
          <p:nvSpPr>
            <p:cNvPr id="37" name="Oval 18">
              <a:extLst>
                <a:ext uri="{FF2B5EF4-FFF2-40B4-BE49-F238E27FC236}">
                  <a16:creationId xmlns:a16="http://schemas.microsoft.com/office/drawing/2014/main" xmlns="" id="{0AB43A79-C546-D65B-AF5E-7BA81E973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2200" y="4135438"/>
              <a:ext cx="234950" cy="239713"/>
            </a:xfrm>
            <a:prstGeom prst="ellipse">
              <a:avLst/>
            </a:prstGeom>
            <a:solidFill>
              <a:schemeClr val="bg2"/>
            </a:solidFill>
            <a:ln w="38100" cap="rnd">
              <a:solidFill>
                <a:schemeClr val="accent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8" name="Oval 19">
              <a:extLst>
                <a:ext uri="{FF2B5EF4-FFF2-40B4-BE49-F238E27FC236}">
                  <a16:creationId xmlns:a16="http://schemas.microsoft.com/office/drawing/2014/main" xmlns="" id="{4BEA4021-979B-18BE-958E-1FC1D3C33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350" y="4195763"/>
              <a:ext cx="117475" cy="1174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39" name="Group 29">
            <a:extLst>
              <a:ext uri="{FF2B5EF4-FFF2-40B4-BE49-F238E27FC236}">
                <a16:creationId xmlns:a16="http://schemas.microsoft.com/office/drawing/2014/main" xmlns="" id="{75989027-99BA-B686-EBE6-2F72A480F811}"/>
              </a:ext>
            </a:extLst>
          </p:cNvPr>
          <p:cNvGrpSpPr/>
          <p:nvPr/>
        </p:nvGrpSpPr>
        <p:grpSpPr>
          <a:xfrm>
            <a:off x="3963309" y="5615946"/>
            <a:ext cx="234950" cy="239713"/>
            <a:chOff x="7442200" y="2478088"/>
            <a:chExt cx="234950" cy="239713"/>
          </a:xfrm>
        </p:grpSpPr>
        <p:sp>
          <p:nvSpPr>
            <p:cNvPr id="40" name="Oval 20">
              <a:extLst>
                <a:ext uri="{FF2B5EF4-FFF2-40B4-BE49-F238E27FC236}">
                  <a16:creationId xmlns:a16="http://schemas.microsoft.com/office/drawing/2014/main" xmlns="" id="{623F27F3-498B-46B3-F874-EF5AEF12D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2200" y="2478088"/>
              <a:ext cx="234950" cy="239713"/>
            </a:xfrm>
            <a:prstGeom prst="ellipse">
              <a:avLst/>
            </a:prstGeom>
            <a:solidFill>
              <a:schemeClr val="bg2"/>
            </a:solidFill>
            <a:ln w="38100" cap="rnd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1" name="Oval 21">
              <a:extLst>
                <a:ext uri="{FF2B5EF4-FFF2-40B4-BE49-F238E27FC236}">
                  <a16:creationId xmlns:a16="http://schemas.microsoft.com/office/drawing/2014/main" xmlns="" id="{D8C46964-FDE2-7A55-D877-C0F26179C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350" y="2540000"/>
              <a:ext cx="117475" cy="1174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42" name="Group 32">
            <a:extLst>
              <a:ext uri="{FF2B5EF4-FFF2-40B4-BE49-F238E27FC236}">
                <a16:creationId xmlns:a16="http://schemas.microsoft.com/office/drawing/2014/main" xmlns="" id="{A096753D-B2BC-FC4F-8F48-470BBC10AD45}"/>
              </a:ext>
            </a:extLst>
          </p:cNvPr>
          <p:cNvGrpSpPr/>
          <p:nvPr/>
        </p:nvGrpSpPr>
        <p:grpSpPr>
          <a:xfrm>
            <a:off x="5262573" y="5615946"/>
            <a:ext cx="236538" cy="239713"/>
            <a:chOff x="4503738" y="2478088"/>
            <a:chExt cx="236538" cy="239713"/>
          </a:xfrm>
        </p:grpSpPr>
        <p:sp>
          <p:nvSpPr>
            <p:cNvPr id="43" name="Oval 14">
              <a:extLst>
                <a:ext uri="{FF2B5EF4-FFF2-40B4-BE49-F238E27FC236}">
                  <a16:creationId xmlns:a16="http://schemas.microsoft.com/office/drawing/2014/main" xmlns="" id="{CB3E883F-320E-8B85-2244-D890CE8BC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38" y="2478088"/>
              <a:ext cx="236538" cy="239713"/>
            </a:xfrm>
            <a:prstGeom prst="ellipse">
              <a:avLst/>
            </a:prstGeom>
            <a:solidFill>
              <a:schemeClr val="bg2"/>
            </a:solidFill>
            <a:ln w="38100" cap="rnd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4" name="Oval 15">
              <a:extLst>
                <a:ext uri="{FF2B5EF4-FFF2-40B4-BE49-F238E27FC236}">
                  <a16:creationId xmlns:a16="http://schemas.microsoft.com/office/drawing/2014/main" xmlns="" id="{C1505D90-1464-5029-EFF5-C9636ECCE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2540000"/>
              <a:ext cx="117475" cy="1174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45" name="Group 31">
            <a:extLst>
              <a:ext uri="{FF2B5EF4-FFF2-40B4-BE49-F238E27FC236}">
                <a16:creationId xmlns:a16="http://schemas.microsoft.com/office/drawing/2014/main" xmlns="" id="{D5E828BF-1CAA-B682-A33D-28ED7C0F8104}"/>
              </a:ext>
            </a:extLst>
          </p:cNvPr>
          <p:cNvGrpSpPr/>
          <p:nvPr/>
        </p:nvGrpSpPr>
        <p:grpSpPr>
          <a:xfrm>
            <a:off x="6312121" y="4088711"/>
            <a:ext cx="236538" cy="239713"/>
            <a:chOff x="4503738" y="4135438"/>
            <a:chExt cx="236538" cy="239713"/>
          </a:xfrm>
        </p:grpSpPr>
        <p:sp>
          <p:nvSpPr>
            <p:cNvPr id="46" name="Oval 16">
              <a:extLst>
                <a:ext uri="{FF2B5EF4-FFF2-40B4-BE49-F238E27FC236}">
                  <a16:creationId xmlns:a16="http://schemas.microsoft.com/office/drawing/2014/main" xmlns="" id="{C76F7CA1-858C-CD0D-500C-5236DEBCD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738" y="4135438"/>
              <a:ext cx="236538" cy="239713"/>
            </a:xfrm>
            <a:prstGeom prst="ellipse">
              <a:avLst/>
            </a:prstGeom>
            <a:solidFill>
              <a:schemeClr val="bg2"/>
            </a:solidFill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7" name="Oval 17">
              <a:extLst>
                <a:ext uri="{FF2B5EF4-FFF2-40B4-BE49-F238E27FC236}">
                  <a16:creationId xmlns:a16="http://schemas.microsoft.com/office/drawing/2014/main" xmlns="" id="{978A13CD-3A78-2884-B7DF-2ED725DFC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195763"/>
              <a:ext cx="117475" cy="1174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48" name="Group 29">
            <a:extLst>
              <a:ext uri="{FF2B5EF4-FFF2-40B4-BE49-F238E27FC236}">
                <a16:creationId xmlns:a16="http://schemas.microsoft.com/office/drawing/2014/main" xmlns="" id="{A413F8B9-AC5E-1838-D558-2E2EFCB9CE51}"/>
              </a:ext>
            </a:extLst>
          </p:cNvPr>
          <p:cNvGrpSpPr/>
          <p:nvPr/>
        </p:nvGrpSpPr>
        <p:grpSpPr>
          <a:xfrm>
            <a:off x="2942517" y="4084758"/>
            <a:ext cx="234950" cy="239713"/>
            <a:chOff x="7442200" y="2478088"/>
            <a:chExt cx="234950" cy="239713"/>
          </a:xfrm>
        </p:grpSpPr>
        <p:sp>
          <p:nvSpPr>
            <p:cNvPr id="49" name="Oval 20">
              <a:extLst>
                <a:ext uri="{FF2B5EF4-FFF2-40B4-BE49-F238E27FC236}">
                  <a16:creationId xmlns:a16="http://schemas.microsoft.com/office/drawing/2014/main" xmlns="" id="{9F30A47E-FA74-A3B1-1E03-179C3185B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2200" y="2478088"/>
              <a:ext cx="234950" cy="239713"/>
            </a:xfrm>
            <a:prstGeom prst="ellipse">
              <a:avLst/>
            </a:prstGeom>
            <a:solidFill>
              <a:schemeClr val="bg2"/>
            </a:solidFill>
            <a:ln w="38100" cap="rnd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0" name="Oval 21">
              <a:extLst>
                <a:ext uri="{FF2B5EF4-FFF2-40B4-BE49-F238E27FC236}">
                  <a16:creationId xmlns:a16="http://schemas.microsoft.com/office/drawing/2014/main" xmlns="" id="{8E1CB2E7-9B07-1A25-584C-A095A0C83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350" y="2540000"/>
              <a:ext cx="117475" cy="1174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sp>
        <p:nvSpPr>
          <p:cNvPr id="51" name="TextBox 14">
            <a:extLst>
              <a:ext uri="{FF2B5EF4-FFF2-40B4-BE49-F238E27FC236}">
                <a16:creationId xmlns:a16="http://schemas.microsoft.com/office/drawing/2014/main" xmlns="" id="{1CEF0BCD-3B32-7E39-9ED2-C1D754FD8769}"/>
              </a:ext>
            </a:extLst>
          </p:cNvPr>
          <p:cNvSpPr txBox="1"/>
          <p:nvPr/>
        </p:nvSpPr>
        <p:spPr>
          <a:xfrm>
            <a:off x="5288829" y="2027278"/>
            <a:ext cx="415740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1600" dirty="0">
                <a:solidFill>
                  <a:schemeClr val="tx2"/>
                </a:solidFill>
              </a:rPr>
              <a:t>Positive Effekte im </a:t>
            </a:r>
            <a:r>
              <a:rPr lang="de-DE" sz="1600" dirty="0">
                <a:solidFill>
                  <a:schemeClr val="accent3"/>
                </a:solidFill>
              </a:rPr>
              <a:t>Einzelhandel</a:t>
            </a:r>
            <a:endParaRPr lang="de-DE" sz="1600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xmlns="" id="{E01462C7-1972-5FF4-2117-D17569E520BB}"/>
              </a:ext>
            </a:extLst>
          </p:cNvPr>
          <p:cNvSpPr txBox="1"/>
          <p:nvPr/>
        </p:nvSpPr>
        <p:spPr>
          <a:xfrm>
            <a:off x="475016" y="4900346"/>
            <a:ext cx="262883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de-DE" sz="1600" dirty="0">
                <a:solidFill>
                  <a:srgbClr val="363F49"/>
                </a:solidFill>
                <a:ea typeface="+mn-lt"/>
                <a:cs typeface="+mn-lt"/>
              </a:rPr>
              <a:t>Verlängerung der </a:t>
            </a:r>
            <a:r>
              <a:rPr lang="de-DE" sz="1600" dirty="0">
                <a:solidFill>
                  <a:schemeClr val="accent1"/>
                </a:solidFill>
                <a:ea typeface="+mn-lt"/>
                <a:cs typeface="+mn-lt"/>
              </a:rPr>
              <a:t>Saison</a:t>
            </a:r>
            <a:endParaRPr lang="de-DE" sz="1600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53" name="TextBox 14">
            <a:extLst>
              <a:ext uri="{FF2B5EF4-FFF2-40B4-BE49-F238E27FC236}">
                <a16:creationId xmlns:a16="http://schemas.microsoft.com/office/drawing/2014/main" xmlns="" id="{5538BFD1-1D9B-6525-DB75-95FC79B2E316}"/>
              </a:ext>
            </a:extLst>
          </p:cNvPr>
          <p:cNvSpPr txBox="1"/>
          <p:nvPr/>
        </p:nvSpPr>
        <p:spPr>
          <a:xfrm>
            <a:off x="187567" y="5808881"/>
            <a:ext cx="369373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defTabSz="914400" fontAlgn="base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1600" dirty="0">
                <a:solidFill>
                  <a:schemeClr val="tx2"/>
                </a:solidFill>
              </a:rPr>
              <a:t>Gewinnung neuer </a:t>
            </a:r>
            <a:r>
              <a:rPr lang="de-DE" sz="1600" dirty="0">
                <a:solidFill>
                  <a:srgbClr val="8DA941"/>
                </a:solidFill>
              </a:rPr>
              <a:t>Zielgruppen</a:t>
            </a:r>
            <a:endParaRPr lang="de-DE" sz="1600" dirty="0">
              <a:solidFill>
                <a:srgbClr val="8DA941"/>
              </a:solidFill>
              <a:cs typeface="Calibri"/>
            </a:endParaRPr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xmlns="" id="{9D9DA1D7-576E-2196-173E-A9ACD6CADC88}"/>
              </a:ext>
            </a:extLst>
          </p:cNvPr>
          <p:cNvSpPr txBox="1"/>
          <p:nvPr/>
        </p:nvSpPr>
        <p:spPr>
          <a:xfrm>
            <a:off x="6382091" y="2851270"/>
            <a:ext cx="287422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de-DE" sz="1600" dirty="0">
                <a:solidFill>
                  <a:schemeClr val="tx2"/>
                </a:solidFill>
              </a:rPr>
              <a:t>Langfristige nicht-exportierbare </a:t>
            </a:r>
            <a:r>
              <a:rPr lang="de-DE" sz="1600" dirty="0">
                <a:solidFill>
                  <a:schemeClr val="accent3"/>
                </a:solidFill>
              </a:rPr>
              <a:t>Wertschöpfung</a:t>
            </a:r>
            <a:endParaRPr lang="de-DE" sz="1600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55" name="TextBox 14">
            <a:extLst>
              <a:ext uri="{FF2B5EF4-FFF2-40B4-BE49-F238E27FC236}">
                <a16:creationId xmlns:a16="http://schemas.microsoft.com/office/drawing/2014/main" xmlns="" id="{4B3648F7-1674-F6CD-26BA-064B0F16BDF0}"/>
              </a:ext>
            </a:extLst>
          </p:cNvPr>
          <p:cNvSpPr txBox="1"/>
          <p:nvPr/>
        </p:nvSpPr>
        <p:spPr>
          <a:xfrm>
            <a:off x="6783668" y="3966873"/>
            <a:ext cx="285625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de-DE" sz="1600" dirty="0">
                <a:solidFill>
                  <a:schemeClr val="accent1"/>
                </a:solidFill>
                <a:cs typeface="Calibri"/>
              </a:rPr>
              <a:t>Imagegewinne </a:t>
            </a:r>
            <a:r>
              <a:rPr lang="de-DE" sz="1600" dirty="0">
                <a:solidFill>
                  <a:srgbClr val="363F49"/>
                </a:solidFill>
                <a:cs typeface="Calibri"/>
              </a:rPr>
              <a:t>realisieren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xmlns="" id="{C06CB0F3-A395-46AF-0DDE-094304E2FC49}"/>
              </a:ext>
            </a:extLst>
          </p:cNvPr>
          <p:cNvSpPr txBox="1"/>
          <p:nvPr/>
        </p:nvSpPr>
        <p:spPr>
          <a:xfrm>
            <a:off x="2063350" y="2039438"/>
            <a:ext cx="229554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1600" dirty="0">
                <a:solidFill>
                  <a:schemeClr val="tx2"/>
                </a:solidFill>
                <a:cs typeface="Calibri"/>
              </a:rPr>
              <a:t>Schaffung von </a:t>
            </a:r>
            <a:r>
              <a:rPr lang="de-DE" sz="1600" dirty="0">
                <a:solidFill>
                  <a:schemeClr val="accent5"/>
                </a:solidFill>
              </a:rPr>
              <a:t>Arbeitsplätzen</a:t>
            </a:r>
          </a:p>
        </p:txBody>
      </p:sp>
      <p:sp>
        <p:nvSpPr>
          <p:cNvPr id="57" name="TextBox 14">
            <a:extLst>
              <a:ext uri="{FF2B5EF4-FFF2-40B4-BE49-F238E27FC236}">
                <a16:creationId xmlns:a16="http://schemas.microsoft.com/office/drawing/2014/main" xmlns="" id="{CC76928F-750F-ECC7-B371-EAD97505613C}"/>
              </a:ext>
            </a:extLst>
          </p:cNvPr>
          <p:cNvSpPr txBox="1"/>
          <p:nvPr/>
        </p:nvSpPr>
        <p:spPr>
          <a:xfrm>
            <a:off x="5657690" y="5547513"/>
            <a:ext cx="365060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sz="1600" dirty="0">
                <a:solidFill>
                  <a:srgbClr val="363F49"/>
                </a:solidFill>
                <a:ea typeface="Lato" panose="020F0502020204030203" pitchFamily="34" charset="0"/>
                <a:cs typeface="Lato" panose="020F0502020204030203" pitchFamily="34" charset="0"/>
              </a:rPr>
              <a:t>Stärkung und Sicherung der regionalen </a:t>
            </a:r>
            <a:r>
              <a:rPr kumimoji="1" lang="de-DE" sz="1600" dirty="0">
                <a:solidFill>
                  <a:srgbClr val="8DA941"/>
                </a:solidFill>
                <a:ea typeface="Lato" panose="020F0502020204030203" pitchFamily="34" charset="0"/>
                <a:cs typeface="Lato" panose="020F0502020204030203" pitchFamily="34" charset="0"/>
              </a:rPr>
              <a:t>gastgewerblichen und freizeittouristischen Betriebe</a:t>
            </a:r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xmlns="" id="{8BE4832D-D9BB-112A-16F6-866790D52356}"/>
              </a:ext>
            </a:extLst>
          </p:cNvPr>
          <p:cNvSpPr txBox="1"/>
          <p:nvPr/>
        </p:nvSpPr>
        <p:spPr>
          <a:xfrm>
            <a:off x="6548659" y="4859252"/>
            <a:ext cx="287422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1600" dirty="0">
                <a:solidFill>
                  <a:srgbClr val="363F49"/>
                </a:solidFill>
              </a:rPr>
              <a:t>Steigerung der </a:t>
            </a:r>
            <a:r>
              <a:rPr lang="de-DE" sz="1600" dirty="0">
                <a:solidFill>
                  <a:schemeClr val="accent5"/>
                </a:solidFill>
              </a:rPr>
              <a:t>Attraktivität</a:t>
            </a:r>
            <a:endParaRPr lang="de-DE" sz="1600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xmlns="" id="{E78186AA-1188-4B27-0634-7000E7A59233}"/>
              </a:ext>
            </a:extLst>
          </p:cNvPr>
          <p:cNvSpPr txBox="1"/>
          <p:nvPr/>
        </p:nvSpPr>
        <p:spPr>
          <a:xfrm>
            <a:off x="-459575" y="3912226"/>
            <a:ext cx="31679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de-DE" sz="1600" dirty="0">
                <a:solidFill>
                  <a:srgbClr val="8DA941"/>
                </a:solidFill>
                <a:ea typeface="+mn-lt"/>
                <a:cs typeface="+mn-lt"/>
              </a:rPr>
              <a:t>Alleinstellungsmerkmal</a:t>
            </a:r>
            <a:r>
              <a:rPr lang="de-DE" sz="1600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</a:p>
          <a:p>
            <a:pPr algn="r"/>
            <a:r>
              <a:rPr lang="de-DE" sz="1600" dirty="0">
                <a:solidFill>
                  <a:schemeClr val="tx2"/>
                </a:solidFill>
                <a:ea typeface="+mn-lt"/>
                <a:cs typeface="+mn-lt"/>
              </a:rPr>
              <a:t>im Saarland</a:t>
            </a:r>
            <a:endParaRPr lang="de-DE" sz="1600" dirty="0">
              <a:solidFill>
                <a:schemeClr val="tx2"/>
              </a:solidFill>
              <a:cs typeface="Calibri"/>
            </a:endParaRPr>
          </a:p>
        </p:txBody>
      </p:sp>
      <p:grpSp>
        <p:nvGrpSpPr>
          <p:cNvPr id="68" name="Gruppieren 67">
            <a:extLst>
              <a:ext uri="{FF2B5EF4-FFF2-40B4-BE49-F238E27FC236}">
                <a16:creationId xmlns:a16="http://schemas.microsoft.com/office/drawing/2014/main" xmlns="" id="{026BD191-9D5E-E9CB-0356-C8D5E686B2B4}"/>
              </a:ext>
            </a:extLst>
          </p:cNvPr>
          <p:cNvGrpSpPr/>
          <p:nvPr/>
        </p:nvGrpSpPr>
        <p:grpSpPr>
          <a:xfrm>
            <a:off x="6284114" y="1226531"/>
            <a:ext cx="414787" cy="414787"/>
            <a:chOff x="9096555" y="1904281"/>
            <a:chExt cx="271014" cy="271014"/>
          </a:xfrm>
        </p:grpSpPr>
        <p:sp>
          <p:nvSpPr>
            <p:cNvPr id="69" name="Rechteck: abgerundete Ecken 68">
              <a:extLst>
                <a:ext uri="{FF2B5EF4-FFF2-40B4-BE49-F238E27FC236}">
                  <a16:creationId xmlns:a16="http://schemas.microsoft.com/office/drawing/2014/main" xmlns="" id="{8C0BC7BD-2C28-A474-DD79-8DA773DD4298}"/>
                </a:ext>
              </a:extLst>
            </p:cNvPr>
            <p:cNvSpPr/>
            <p:nvPr/>
          </p:nvSpPr>
          <p:spPr>
            <a:xfrm>
              <a:off x="9096555" y="1904281"/>
              <a:ext cx="271014" cy="27101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70" name="Grafik 8" descr="Euro mit einfarbiger Füllung">
              <a:extLst>
                <a:ext uri="{FF2B5EF4-FFF2-40B4-BE49-F238E27FC236}">
                  <a16:creationId xmlns:a16="http://schemas.microsoft.com/office/drawing/2014/main" xmlns="" id="{8D7A1F74-1434-E94E-3AA8-58D3AFBF5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114527" y="1922253"/>
              <a:ext cx="231477" cy="231477"/>
            </a:xfrm>
            <a:prstGeom prst="rect">
              <a:avLst/>
            </a:prstGeom>
          </p:spPr>
        </p:pic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xmlns="" id="{DD5C183B-AD07-2640-8E05-7CCB7D929DFC}"/>
              </a:ext>
            </a:extLst>
          </p:cNvPr>
          <p:cNvGrpSpPr/>
          <p:nvPr/>
        </p:nvGrpSpPr>
        <p:grpSpPr>
          <a:xfrm>
            <a:off x="6794183" y="1180589"/>
            <a:ext cx="484021" cy="505587"/>
            <a:chOff x="9205299" y="2721131"/>
            <a:chExt cx="315088" cy="329466"/>
          </a:xfrm>
        </p:grpSpPr>
        <p:sp>
          <p:nvSpPr>
            <p:cNvPr id="72" name="Rechteck: abgerundete Ecken 71">
              <a:extLst>
                <a:ext uri="{FF2B5EF4-FFF2-40B4-BE49-F238E27FC236}">
                  <a16:creationId xmlns:a16="http://schemas.microsoft.com/office/drawing/2014/main" xmlns="" id="{478DA7FE-0104-E40E-2151-4FD3C4A3254F}"/>
                </a:ext>
              </a:extLst>
            </p:cNvPr>
            <p:cNvSpPr/>
            <p:nvPr/>
          </p:nvSpPr>
          <p:spPr>
            <a:xfrm>
              <a:off x="9229545" y="2752545"/>
              <a:ext cx="271014" cy="27101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73" name="Grafik 72" descr="Eine Glühlampe">
              <a:extLst>
                <a:ext uri="{FF2B5EF4-FFF2-40B4-BE49-F238E27FC236}">
                  <a16:creationId xmlns:a16="http://schemas.microsoft.com/office/drawing/2014/main" xmlns="" id="{03EC28FF-5188-2EA4-19DA-5F9233A1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205299" y="2721131"/>
              <a:ext cx="315088" cy="329466"/>
            </a:xfrm>
            <a:prstGeom prst="rect">
              <a:avLst/>
            </a:prstGeom>
          </p:spPr>
        </p:pic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xmlns="" id="{36D5A10D-E896-DA14-0029-F7C60B883E95}"/>
              </a:ext>
            </a:extLst>
          </p:cNvPr>
          <p:cNvGrpSpPr/>
          <p:nvPr/>
        </p:nvGrpSpPr>
        <p:grpSpPr>
          <a:xfrm>
            <a:off x="7367531" y="1226531"/>
            <a:ext cx="414787" cy="414787"/>
            <a:chOff x="8614913" y="4172308"/>
            <a:chExt cx="271014" cy="271014"/>
          </a:xfrm>
        </p:grpSpPr>
        <p:sp>
          <p:nvSpPr>
            <p:cNvPr id="75" name="Rechteck: abgerundete Ecken 74">
              <a:extLst>
                <a:ext uri="{FF2B5EF4-FFF2-40B4-BE49-F238E27FC236}">
                  <a16:creationId xmlns:a16="http://schemas.microsoft.com/office/drawing/2014/main" xmlns="" id="{B5BDB950-A08D-B458-E398-97DB4A3D11CF}"/>
                </a:ext>
              </a:extLst>
            </p:cNvPr>
            <p:cNvSpPr/>
            <p:nvPr/>
          </p:nvSpPr>
          <p:spPr>
            <a:xfrm>
              <a:off x="8614913" y="4172308"/>
              <a:ext cx="271014" cy="27101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76" name="Grafik 24" descr="Selfie-Stick mit einfarbiger Füllung">
              <a:extLst>
                <a:ext uri="{FF2B5EF4-FFF2-40B4-BE49-F238E27FC236}">
                  <a16:creationId xmlns:a16="http://schemas.microsoft.com/office/drawing/2014/main" xmlns="" id="{ABDF2ED8-C619-AB74-AFB2-267CCCA9D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647262" y="4208252"/>
              <a:ext cx="202722" cy="199128"/>
            </a:xfrm>
            <a:prstGeom prst="rect">
              <a:avLst/>
            </a:prstGeom>
          </p:spPr>
        </p:pic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xmlns="" id="{FAC82AAB-783C-D99A-DE00-EFD502EDB555}"/>
              </a:ext>
            </a:extLst>
          </p:cNvPr>
          <p:cNvGrpSpPr/>
          <p:nvPr/>
        </p:nvGrpSpPr>
        <p:grpSpPr>
          <a:xfrm>
            <a:off x="7910767" y="1234547"/>
            <a:ext cx="414787" cy="414787"/>
            <a:chOff x="8629289" y="4661139"/>
            <a:chExt cx="271014" cy="271014"/>
          </a:xfrm>
        </p:grpSpPr>
        <p:sp>
          <p:nvSpPr>
            <p:cNvPr id="78" name="Rechteck: abgerundete Ecken 77">
              <a:extLst>
                <a:ext uri="{FF2B5EF4-FFF2-40B4-BE49-F238E27FC236}">
                  <a16:creationId xmlns:a16="http://schemas.microsoft.com/office/drawing/2014/main" xmlns="" id="{55592663-5322-FEC4-F825-6122DF77E924}"/>
                </a:ext>
              </a:extLst>
            </p:cNvPr>
            <p:cNvSpPr/>
            <p:nvPr/>
          </p:nvSpPr>
          <p:spPr>
            <a:xfrm>
              <a:off x="8629289" y="4661139"/>
              <a:ext cx="271014" cy="27101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79" name="Grafik 78" descr="Marketing mit einfarbiger Füllung">
              <a:extLst>
                <a:ext uri="{FF2B5EF4-FFF2-40B4-BE49-F238E27FC236}">
                  <a16:creationId xmlns:a16="http://schemas.microsoft.com/office/drawing/2014/main" xmlns="" id="{F4034021-D348-A7D0-D2CA-E1AD12F25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646206" y="4706706"/>
              <a:ext cx="243441" cy="221875"/>
            </a:xfrm>
            <a:prstGeom prst="rect">
              <a:avLst/>
            </a:prstGeom>
          </p:spPr>
        </p:pic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xmlns="" id="{A4389A9F-C87A-E393-BB37-EF1E5E33F753}"/>
              </a:ext>
            </a:extLst>
          </p:cNvPr>
          <p:cNvGrpSpPr/>
          <p:nvPr/>
        </p:nvGrpSpPr>
        <p:grpSpPr>
          <a:xfrm>
            <a:off x="8454003" y="1226531"/>
            <a:ext cx="414787" cy="414787"/>
            <a:chOff x="8629286" y="6116845"/>
            <a:chExt cx="271014" cy="271014"/>
          </a:xfrm>
        </p:grpSpPr>
        <p:sp>
          <p:nvSpPr>
            <p:cNvPr id="81" name="Rechteck: abgerundete Ecken 80">
              <a:extLst>
                <a:ext uri="{FF2B5EF4-FFF2-40B4-BE49-F238E27FC236}">
                  <a16:creationId xmlns:a16="http://schemas.microsoft.com/office/drawing/2014/main" xmlns="" id="{3A632809-3987-7CE8-4980-56BB32A9E77C}"/>
                </a:ext>
              </a:extLst>
            </p:cNvPr>
            <p:cNvSpPr/>
            <p:nvPr/>
          </p:nvSpPr>
          <p:spPr>
            <a:xfrm>
              <a:off x="8629286" y="6116845"/>
              <a:ext cx="271014" cy="27101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82" name="Grafik 32" descr="Gedankenblase mit einfarbiger Füllung">
              <a:extLst>
                <a:ext uri="{FF2B5EF4-FFF2-40B4-BE49-F238E27FC236}">
                  <a16:creationId xmlns:a16="http://schemas.microsoft.com/office/drawing/2014/main" xmlns="" id="{FC3C5D82-906C-D54F-73C5-E91C80A42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8672423" y="6142007"/>
              <a:ext cx="213504" cy="220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3312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81" y="4389416"/>
            <a:ext cx="2059200" cy="1372456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2860493" y="4332645"/>
            <a:ext cx="396057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all" spc="0" normalizeH="0" baseline="0" noProof="0" dirty="0" err="1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AnsprechpartnerIN</a:t>
            </a:r>
            <a:endParaRPr kumimoji="0" lang="de-DE" sz="1300" b="1" i="0" u="none" strike="noStrike" kern="1200" cap="all" spc="0" normalizeH="0" baseline="0" noProof="0" dirty="0">
              <a:ln>
                <a:noFill/>
              </a:ln>
              <a:solidFill>
                <a:srgbClr val="494949"/>
              </a:solidFill>
              <a:effectLst/>
              <a:uLnTx/>
              <a:uFillTx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all" spc="0" normalizeH="0" baseline="0" noProof="0" dirty="0">
              <a:ln>
                <a:noFill/>
              </a:ln>
              <a:solidFill>
                <a:srgbClr val="494949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Andrea Wagner</a:t>
            </a:r>
          </a:p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Projektleitung im Auftrag der Tour Konzept eG</a:t>
            </a:r>
          </a:p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494949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Telefon:  07722 917848</a:t>
            </a:r>
          </a:p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Mobil:     0151 40704072</a:t>
            </a:r>
            <a:b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E-Mail:    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wagner@tour-konzept.de</a:t>
            </a: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494949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494949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0682" y="3490907"/>
            <a:ext cx="8227516" cy="392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951" b="1" i="0" u="none" strike="noStrike" kern="1200" cap="all" spc="0" normalizeH="0" baseline="0" noProof="0" dirty="0">
                <a:ln>
                  <a:noFill/>
                </a:ln>
                <a:solidFill>
                  <a:srgbClr val="98B331"/>
                </a:solidFill>
                <a:effectLst/>
                <a:uLnTx/>
                <a:uFillTx/>
                <a:latin typeface="Lato Black" charset="0"/>
                <a:ea typeface="Lato Black" charset="0"/>
                <a:cs typeface="Lato Black" charset="0"/>
              </a:rPr>
              <a:t>Haben Sie weitere Fragen? Sprechen Sie mich an!</a:t>
            </a:r>
          </a:p>
        </p:txBody>
      </p:sp>
      <p:sp>
        <p:nvSpPr>
          <p:cNvPr id="6" name="Shape 2787"/>
          <p:cNvSpPr/>
          <p:nvPr/>
        </p:nvSpPr>
        <p:spPr>
          <a:xfrm>
            <a:off x="780681" y="1308320"/>
            <a:ext cx="1791297" cy="1792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5478" tIns="15478" rIns="15478" bIns="15478" anchor="ctr"/>
          <a:lstStyle/>
          <a:p>
            <a:pPr marL="0" marR="0" lvl="0" indent="0" algn="l" defTabSz="185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21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1C2AD5F4-CF01-5240-8100-4A9E07968C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3" b="8617"/>
          <a:stretch/>
        </p:blipFill>
        <p:spPr>
          <a:xfrm>
            <a:off x="7730112" y="5610874"/>
            <a:ext cx="2068457" cy="1140794"/>
          </a:xfrm>
          <a:prstGeom prst="rect">
            <a:avLst/>
          </a:prstGeom>
        </p:spPr>
      </p:pic>
      <p:sp>
        <p:nvSpPr>
          <p:cNvPr id="12" name="Rectangle 14"/>
          <p:cNvSpPr/>
          <p:nvPr/>
        </p:nvSpPr>
        <p:spPr>
          <a:xfrm>
            <a:off x="780681" y="4132005"/>
            <a:ext cx="9125319" cy="574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34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ildergebnis für schuss ins blaue">
            <a:extLst>
              <a:ext uri="{FF2B5EF4-FFF2-40B4-BE49-F238E27FC236}">
                <a16:creationId xmlns:a16="http://schemas.microsoft.com/office/drawing/2014/main" xmlns="" id="{FA2D1E1C-5AA0-E060-F465-B8405C54C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745" y="1143000"/>
            <a:ext cx="6088509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842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07"/>
          <a:stretch/>
        </p:blipFill>
        <p:spPr bwMode="auto">
          <a:xfrm>
            <a:off x="8229599" y="5796793"/>
            <a:ext cx="1440000" cy="7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997" y="765650"/>
            <a:ext cx="5876930" cy="430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95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KONZEPT “WALD &amp; WILD FAMILIENPARK”</a:t>
            </a:r>
            <a:endParaRPr lang="en-US" sz="2438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sp>
        <p:nvSpPr>
          <p:cNvPr id="15" name="TextBox 14"/>
          <p:cNvSpPr txBox="1"/>
          <p:nvPr/>
        </p:nvSpPr>
        <p:spPr>
          <a:xfrm>
            <a:off x="617996" y="1444752"/>
            <a:ext cx="5471378" cy="359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</a:rPr>
              <a:t>Entwicklung zu einer immer älter werdenden Gesellschaft und einer </a:t>
            </a:r>
            <a:r>
              <a:rPr lang="de-DE" sz="1600" b="1" dirty="0">
                <a:solidFill>
                  <a:schemeClr val="tx2"/>
                </a:solidFill>
                <a:latin typeface="Lato" panose="020F0502020204030203" pitchFamily="34" charset="0"/>
              </a:rPr>
              <a:t>steigenden Lebenserwartung</a:t>
            </a:r>
            <a:endParaRPr lang="de-DE" sz="160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pPr marL="180000" indent="-1800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</a:rPr>
              <a:t>Tendenz zu </a:t>
            </a:r>
            <a:r>
              <a:rPr lang="de-DE" sz="1600" b="1" dirty="0">
                <a:solidFill>
                  <a:schemeClr val="tx2"/>
                </a:solidFill>
                <a:latin typeface="Lato" panose="020F0502020204030203" pitchFamily="34" charset="0"/>
              </a:rPr>
              <a:t>generationsübergreifenden Aktivitäten </a:t>
            </a: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</a:rPr>
              <a:t>&amp; Reisen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b="1" dirty="0">
                <a:solidFill>
                  <a:schemeClr val="tx2"/>
                </a:solidFill>
                <a:latin typeface="Lato" panose="020F0502020204030203" pitchFamily="34" charset="0"/>
              </a:rPr>
              <a:t>Steigende Qualitätsansprüche </a:t>
            </a: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</a:rPr>
              <a:t>der Kunden fordern eine stete Verbesserung und Ausweitung des Angebots.</a:t>
            </a:r>
          </a:p>
          <a:p>
            <a:pPr marL="180000" indent="-1800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b="1" dirty="0">
                <a:solidFill>
                  <a:schemeClr val="tx2"/>
                </a:solidFill>
                <a:latin typeface="Lato" panose="020F0502020204030203" pitchFamily="34" charset="0"/>
              </a:rPr>
              <a:t>Veränderung der sozialen Lage:</a:t>
            </a:r>
            <a:r>
              <a:rPr lang="de-DE" sz="1600" dirty="0">
                <a:solidFill>
                  <a:schemeClr val="tx2"/>
                </a:solidFill>
                <a:latin typeface="Lato" panose="020F0502020204030203" pitchFamily="34" charset="0"/>
              </a:rPr>
              <a:t> Die Gesellschaft wird vielfältiger, individueller aber auch mobiler.  </a:t>
            </a:r>
            <a:r>
              <a:rPr lang="de-DE" sz="1600" b="1" dirty="0">
                <a:solidFill>
                  <a:schemeClr val="tx2"/>
                </a:solidFill>
                <a:latin typeface="Lato" panose="020F0502020204030203" pitchFamily="34" charset="0"/>
              </a:rPr>
              <a:t>Familien leben weiter verstreut.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C62FD0F2-CE05-4663-8283-F1FE998ABD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46"/>
          <a:stretch/>
        </p:blipFill>
        <p:spPr>
          <a:xfrm>
            <a:off x="6089374" y="3564549"/>
            <a:ext cx="3763717" cy="210775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F4E6AE44-C451-400A-8B16-F7083BB0FE5B}"/>
              </a:ext>
            </a:extLst>
          </p:cNvPr>
          <p:cNvSpPr/>
          <p:nvPr/>
        </p:nvSpPr>
        <p:spPr>
          <a:xfrm>
            <a:off x="6033429" y="2559866"/>
            <a:ext cx="33551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(Torsten Kirstges, </a:t>
            </a:r>
            <a:br>
              <a:rPr lang="de-DE" sz="1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e-DE" sz="1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Direktor des Instituts für innovative Tourismus- </a:t>
            </a:r>
            <a:br>
              <a:rPr lang="de-DE" sz="1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e-DE" sz="1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und Freizeitwirtschaft an der Jade-Hochschule)</a:t>
            </a:r>
            <a:endParaRPr lang="de-DE" sz="11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3169CCE8-4D99-B918-61EF-68AE4630BB72}"/>
              </a:ext>
            </a:extLst>
          </p:cNvPr>
          <p:cNvSpPr txBox="1"/>
          <p:nvPr/>
        </p:nvSpPr>
        <p:spPr>
          <a:xfrm>
            <a:off x="6322307" y="1458581"/>
            <a:ext cx="7825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merican Typewriter" panose="02090604020004020304" pitchFamily="18" charset="77"/>
              </a:rPr>
              <a:t>„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CA087EA5-6BFC-9DE5-1637-34AFAFC1C786}"/>
              </a:ext>
            </a:extLst>
          </p:cNvPr>
          <p:cNvSpPr txBox="1"/>
          <p:nvPr/>
        </p:nvSpPr>
        <p:spPr>
          <a:xfrm>
            <a:off x="8167012" y="1377131"/>
            <a:ext cx="7825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merican Typewriter" panose="02090604020004020304" pitchFamily="18" charset="77"/>
              </a:rPr>
              <a:t>“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A3978A2F-1CE5-92C9-9B7B-AB5810BC1D1B}"/>
              </a:ext>
            </a:extLst>
          </p:cNvPr>
          <p:cNvSpPr/>
          <p:nvPr/>
        </p:nvSpPr>
        <p:spPr>
          <a:xfrm>
            <a:off x="5974518" y="1821202"/>
            <a:ext cx="34729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i="1" dirty="0">
                <a:solidFill>
                  <a:schemeClr val="accent2"/>
                </a:solidFill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beste Gelegenheit,</a:t>
            </a:r>
          </a:p>
          <a:p>
            <a:pPr algn="ctr"/>
            <a:r>
              <a:rPr lang="de-DE" sz="1400" b="1" i="1" dirty="0">
                <a:solidFill>
                  <a:schemeClr val="accent2"/>
                </a:solidFill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Großfamilie zu sein </a:t>
            </a:r>
            <a:br>
              <a:rPr lang="de-DE" sz="1400" b="1" i="1" dirty="0">
                <a:solidFill>
                  <a:schemeClr val="accent2"/>
                </a:solidFill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de-DE" sz="1400" b="1" i="1" dirty="0">
                <a:solidFill>
                  <a:schemeClr val="accent2"/>
                </a:solidFill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und sich auszutauschen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7969D69E-49FF-71CF-F912-EF968FEE64F3}"/>
              </a:ext>
            </a:extLst>
          </p:cNvPr>
          <p:cNvSpPr txBox="1"/>
          <p:nvPr/>
        </p:nvSpPr>
        <p:spPr>
          <a:xfrm>
            <a:off x="1322421" y="5240013"/>
            <a:ext cx="4350815" cy="560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i="1" dirty="0">
                <a:solidFill>
                  <a:srgbClr val="8DA94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Holistischer Ansatz über alle Generationen bedeutet Nutzen gleichermaßen für Gäste </a:t>
            </a:r>
            <a:r>
              <a:rPr lang="de-DE" sz="1500" b="1" i="1" dirty="0">
                <a:solidFill>
                  <a:srgbClr val="8DA94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UND</a:t>
            </a:r>
            <a:r>
              <a:rPr lang="de-DE" sz="1500" i="1" dirty="0">
                <a:solidFill>
                  <a:srgbClr val="8DA94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 Einheimische.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8A57D149-64F5-220D-B0EC-316DE5E12C59}"/>
              </a:ext>
            </a:extLst>
          </p:cNvPr>
          <p:cNvSpPr txBox="1"/>
          <p:nvPr/>
        </p:nvSpPr>
        <p:spPr>
          <a:xfrm>
            <a:off x="628667" y="5687605"/>
            <a:ext cx="693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8DA94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WICHTIG</a:t>
            </a:r>
            <a:endParaRPr lang="de-DE" sz="15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ECF8E626-60B0-A95B-73A1-1A159559E299}"/>
              </a:ext>
            </a:extLst>
          </p:cNvPr>
          <p:cNvSpPr txBox="1"/>
          <p:nvPr/>
        </p:nvSpPr>
        <p:spPr>
          <a:xfrm>
            <a:off x="783413" y="5125997"/>
            <a:ext cx="276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8DA941"/>
                </a:solidFill>
                <a:latin typeface="Adobe Caslon Pro" panose="0205050205050A020403" pitchFamily="18" charset="77"/>
                <a:ea typeface="Lato" pitchFamily="34" charset="0"/>
                <a:cs typeface="Lato" pitchFamily="34" charset="0"/>
              </a:rPr>
              <a:t>!</a:t>
            </a:r>
            <a:endParaRPr lang="de-DE" sz="4000" dirty="0">
              <a:latin typeface="Adobe Caslon Pro" panose="0205050205050A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5667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996" y="705333"/>
            <a:ext cx="37850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EINZUGSGEBIETSANALYSE</a:t>
            </a:r>
          </a:p>
        </p:txBody>
      </p:sp>
      <p:sp>
        <p:nvSpPr>
          <p:cNvPr id="5" name="Rectangle 4"/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xmlns="" id="{35908A37-305B-D5FB-B141-149FAF506721}"/>
              </a:ext>
            </a:extLst>
          </p:cNvPr>
          <p:cNvSpPr txBox="1"/>
          <p:nvPr/>
        </p:nvSpPr>
        <p:spPr>
          <a:xfrm>
            <a:off x="617997" y="1685636"/>
            <a:ext cx="3357738" cy="193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de-DE" sz="1500" b="1" dirty="0">
                <a:solidFill>
                  <a:schemeClr val="accent2"/>
                </a:solidFill>
                <a:latin typeface="Lato" panose="020F0502020204030203" pitchFamily="34" charset="0"/>
                <a:sym typeface="Wingdings" pitchFamily="2" charset="2"/>
              </a:rPr>
              <a:t> Tagesausflüge: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500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  <a:t>Vergleichsweise geringes Potential von 1,15 Mio. Einwohnern (nur D)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500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  <a:t> Abschöpfungsquote erhöhen durch Gesamterlebnis</a:t>
            </a:r>
            <a:endParaRPr lang="de-DE" sz="1500" dirty="0">
              <a:solidFill>
                <a:schemeClr val="tx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B9FEF5AA-4695-B413-D409-533342144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2"/>
          <a:stretch/>
        </p:blipFill>
        <p:spPr>
          <a:xfrm>
            <a:off x="3975735" y="1685636"/>
            <a:ext cx="5523865" cy="4295775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xmlns="" id="{D63FCB88-EAC5-45BD-51AD-6F0212BA7564}"/>
              </a:ext>
            </a:extLst>
          </p:cNvPr>
          <p:cNvGrpSpPr/>
          <p:nvPr/>
        </p:nvGrpSpPr>
        <p:grpSpPr>
          <a:xfrm>
            <a:off x="7918629" y="1136220"/>
            <a:ext cx="1774011" cy="1666697"/>
            <a:chOff x="587315" y="3279733"/>
            <a:chExt cx="1984795" cy="1844097"/>
          </a:xfrm>
        </p:grpSpPr>
        <p:pic>
          <p:nvPicPr>
            <p:cNvPr id="7" name="Grafik 4">
              <a:extLst>
                <a:ext uri="{FF2B5EF4-FFF2-40B4-BE49-F238E27FC236}">
                  <a16:creationId xmlns:a16="http://schemas.microsoft.com/office/drawing/2014/main" xmlns="" id="{689B6D7B-4099-4B2B-8657-9AA3AFE52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315" y="3279733"/>
              <a:ext cx="1984795" cy="1844097"/>
            </a:xfrm>
            <a:prstGeom prst="rect">
              <a:avLst/>
            </a:prstGeom>
          </p:spPr>
        </p:pic>
        <p:pic>
          <p:nvPicPr>
            <p:cNvPr id="9" name="Grafik 20" descr="Recherche Silhouette">
              <a:extLst>
                <a:ext uri="{FF2B5EF4-FFF2-40B4-BE49-F238E27FC236}">
                  <a16:creationId xmlns:a16="http://schemas.microsoft.com/office/drawing/2014/main" xmlns="" id="{E9077ACF-A23F-47ED-91C4-764B65935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60895" y="3687073"/>
              <a:ext cx="540589" cy="540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6428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996" y="705333"/>
            <a:ext cx="37850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EINZUGSGEBIETSANALYSE</a:t>
            </a:r>
          </a:p>
        </p:txBody>
      </p:sp>
      <p:sp>
        <p:nvSpPr>
          <p:cNvPr id="5" name="Rectangle 4"/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8561BB48-64CC-1B77-2713-2EA20DE0C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575" y="1659665"/>
            <a:ext cx="4851630" cy="4237500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0C967389-89C4-C23F-61C3-F0FF59026D1D}"/>
              </a:ext>
            </a:extLst>
          </p:cNvPr>
          <p:cNvSpPr txBox="1"/>
          <p:nvPr/>
        </p:nvSpPr>
        <p:spPr>
          <a:xfrm>
            <a:off x="617996" y="1685636"/>
            <a:ext cx="3357738" cy="374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de-DE" sz="1500" b="1" dirty="0">
                <a:solidFill>
                  <a:schemeClr val="accent2"/>
                </a:solidFill>
                <a:latin typeface="Lato" panose="020F0502020204030203" pitchFamily="34" charset="0"/>
                <a:sym typeface="Wingdings" pitchFamily="2" charset="2"/>
              </a:rPr>
              <a:t> Kurzreisen 2-4 Tage: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500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  <a:t>Vergleichsweise erhöhtes bis hohes Potential von mehr als 22 Mio. Einwohnern im 3-Stunden-Radius </a:t>
            </a:r>
            <a:br>
              <a:rPr lang="de-DE" sz="1500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</a:br>
            <a:r>
              <a:rPr lang="de-DE" sz="1500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  <a:t>(nur D) 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500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  <a:t> Hinzu kommen weitere Potentiale aus Frankreich sowie den Benelux-Staaten.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500" dirty="0">
                <a:solidFill>
                  <a:schemeClr val="tx2"/>
                </a:solidFill>
                <a:latin typeface="Lato" panose="020F0502020204030203" pitchFamily="34" charset="0"/>
                <a:sym typeface="Wingdings" pitchFamily="2" charset="2"/>
              </a:rPr>
              <a:t> Touristische Attraktionen im Umfeld stärken den Standort.</a:t>
            </a:r>
            <a:endParaRPr lang="de-DE" sz="1500" dirty="0">
              <a:solidFill>
                <a:schemeClr val="tx2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F247F5B9-2973-DBC8-6FD8-9AA3D988E4B8}"/>
              </a:ext>
            </a:extLst>
          </p:cNvPr>
          <p:cNvGrpSpPr/>
          <p:nvPr/>
        </p:nvGrpSpPr>
        <p:grpSpPr>
          <a:xfrm>
            <a:off x="7918629" y="1136220"/>
            <a:ext cx="1774011" cy="1666697"/>
            <a:chOff x="587315" y="3279733"/>
            <a:chExt cx="1984795" cy="1844097"/>
          </a:xfrm>
        </p:grpSpPr>
        <p:pic>
          <p:nvPicPr>
            <p:cNvPr id="10" name="Grafik 4">
              <a:extLst>
                <a:ext uri="{FF2B5EF4-FFF2-40B4-BE49-F238E27FC236}">
                  <a16:creationId xmlns:a16="http://schemas.microsoft.com/office/drawing/2014/main" xmlns="" id="{B9B73013-DF0D-8BA3-D424-AF5DDB06F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315" y="3279733"/>
              <a:ext cx="1984795" cy="1844097"/>
            </a:xfrm>
            <a:prstGeom prst="rect">
              <a:avLst/>
            </a:prstGeom>
          </p:spPr>
        </p:pic>
        <p:pic>
          <p:nvPicPr>
            <p:cNvPr id="11" name="Grafik 20" descr="Recherche Silhouette">
              <a:extLst>
                <a:ext uri="{FF2B5EF4-FFF2-40B4-BE49-F238E27FC236}">
                  <a16:creationId xmlns:a16="http://schemas.microsoft.com/office/drawing/2014/main" xmlns="" id="{321F53AF-9AD2-6C77-1091-597C48DD0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260895" y="3687073"/>
              <a:ext cx="540589" cy="540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2965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997" y="416644"/>
            <a:ext cx="5104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ÜBERNACHTUNGSMÖGLICHKEITEN </a:t>
            </a:r>
            <a:br>
              <a:rPr lang="en-US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en-US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WETTBEWERBSUMFELD</a:t>
            </a:r>
          </a:p>
        </p:txBody>
      </p:sp>
      <p:sp>
        <p:nvSpPr>
          <p:cNvPr id="5" name="Rectangle 4"/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2FF2E7C1-24B6-0C43-BFE6-B2F016C3FE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604" y="5732203"/>
            <a:ext cx="2231364" cy="562303"/>
          </a:xfrm>
          <a:prstGeom prst="rect">
            <a:avLst/>
          </a:prstGeom>
        </p:spPr>
      </p:pic>
      <p:sp>
        <p:nvSpPr>
          <p:cNvPr id="35" name="TextBox 14">
            <a:extLst>
              <a:ext uri="{FF2B5EF4-FFF2-40B4-BE49-F238E27FC236}">
                <a16:creationId xmlns:a16="http://schemas.microsoft.com/office/drawing/2014/main" xmlns="" id="{A1E6F2F9-5DAA-4015-8E45-573E4927F260}"/>
              </a:ext>
            </a:extLst>
          </p:cNvPr>
          <p:cNvSpPr txBox="1"/>
          <p:nvPr/>
        </p:nvSpPr>
        <p:spPr>
          <a:xfrm>
            <a:off x="617996" y="1444752"/>
            <a:ext cx="5691364" cy="38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de-DE" sz="1400" b="1" dirty="0">
                <a:solidFill>
                  <a:schemeClr val="tx2"/>
                </a:solidFill>
                <a:latin typeface="Lato" panose="020F0502020204030203" pitchFamily="34" charset="0"/>
              </a:rPr>
              <a:t>GLAMPING / ALTERNATIVE ÜBERNACHTUNGSMÖGLICHKEITEN</a:t>
            </a:r>
            <a:endParaRPr lang="de-DE" sz="1400" b="1" dirty="0">
              <a:solidFill>
                <a:schemeClr val="tx2"/>
              </a:solidFill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xmlns="" id="{2B7C5BE9-BEBC-44EF-B143-AA636995AF3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7"/>
          <a:stretch/>
        </p:blipFill>
        <p:spPr bwMode="auto">
          <a:xfrm>
            <a:off x="7087674" y="5325918"/>
            <a:ext cx="2296692" cy="11424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xmlns="" id="{B40F65AD-59C4-4D38-B73F-3F995CAEE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45" y="1879786"/>
            <a:ext cx="8658000" cy="4587547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xmlns="" id="{2E6DEBF8-CA11-4835-98BB-D98E19257962}"/>
              </a:ext>
            </a:extLst>
          </p:cNvPr>
          <p:cNvSpPr/>
          <p:nvPr/>
        </p:nvSpPr>
        <p:spPr>
          <a:xfrm>
            <a:off x="1169866" y="2690949"/>
            <a:ext cx="1654628" cy="304800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xmlns="" id="{E759770D-D1AB-49DC-A4E2-65E896B077EC}"/>
              </a:ext>
            </a:extLst>
          </p:cNvPr>
          <p:cNvSpPr/>
          <p:nvPr/>
        </p:nvSpPr>
        <p:spPr>
          <a:xfrm>
            <a:off x="2297627" y="2423624"/>
            <a:ext cx="1494892" cy="304800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xmlns="" id="{ADD54889-F4FC-4CE8-BED8-E397CC70E67C}"/>
              </a:ext>
            </a:extLst>
          </p:cNvPr>
          <p:cNvSpPr/>
          <p:nvPr/>
        </p:nvSpPr>
        <p:spPr>
          <a:xfrm>
            <a:off x="2824494" y="5348778"/>
            <a:ext cx="2350510" cy="304800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02536EF7-0D61-44F2-A592-D4A7C03017F1}"/>
              </a:ext>
            </a:extLst>
          </p:cNvPr>
          <p:cNvSpPr txBox="1"/>
          <p:nvPr/>
        </p:nvSpPr>
        <p:spPr>
          <a:xfrm>
            <a:off x="2889005" y="5380634"/>
            <a:ext cx="2215614" cy="246221"/>
          </a:xfrm>
          <a:prstGeom prst="rect">
            <a:avLst/>
          </a:prstGeom>
          <a:solidFill>
            <a:srgbClr val="3DCC2C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rgbClr val="363F49"/>
                </a:solidFill>
              </a:rPr>
              <a:t>Glamping Resorts Biosphäre </a:t>
            </a:r>
            <a:r>
              <a:rPr lang="de-DE" sz="1000" dirty="0" err="1">
                <a:solidFill>
                  <a:srgbClr val="363F49"/>
                </a:solidFill>
              </a:rPr>
              <a:t>Bliesgau</a:t>
            </a:r>
            <a:endParaRPr lang="de-DE" sz="1000" dirty="0">
              <a:solidFill>
                <a:srgbClr val="363F49"/>
              </a:solidFill>
            </a:endParaRPr>
          </a:p>
        </p:txBody>
      </p:sp>
      <p:pic>
        <p:nvPicPr>
          <p:cNvPr id="2" name="Grafik 4" descr="Häkchen mit einfarbiger Füllung">
            <a:extLst>
              <a:ext uri="{FF2B5EF4-FFF2-40B4-BE49-F238E27FC236}">
                <a16:creationId xmlns:a16="http://schemas.microsoft.com/office/drawing/2014/main" xmlns="" id="{DD652A5C-1414-8647-2F36-CC34CA6F9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523576" y="3154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38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997" y="416644"/>
            <a:ext cx="5104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ÜBERNACHTUNGSMÖGLICHKEITEN </a:t>
            </a:r>
            <a:br>
              <a:rPr lang="en-US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en-US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WETTBEWERBSUMFELD</a:t>
            </a:r>
          </a:p>
        </p:txBody>
      </p:sp>
      <p:sp>
        <p:nvSpPr>
          <p:cNvPr id="5" name="Rectangle 4"/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>
              <a:solidFill>
                <a:schemeClr val="tx2"/>
              </a:solidFill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xmlns="" id="{146F9C44-B240-49AA-996B-2A6DD19FD69D}"/>
              </a:ext>
            </a:extLst>
          </p:cNvPr>
          <p:cNvSpPr txBox="1"/>
          <p:nvPr/>
        </p:nvSpPr>
        <p:spPr>
          <a:xfrm>
            <a:off x="617996" y="1444752"/>
            <a:ext cx="5186036" cy="38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de-DE" sz="1400" b="1" dirty="0">
                <a:solidFill>
                  <a:schemeClr val="tx2"/>
                </a:solidFill>
                <a:latin typeface="Lato" panose="020F0502020204030203" pitchFamily="34" charset="0"/>
              </a:rPr>
              <a:t>AUSWAHL AN DREKTEN WETTBEWERBERN </a:t>
            </a:r>
            <a:endParaRPr lang="de-DE" sz="1400" b="1" dirty="0">
              <a:solidFill>
                <a:schemeClr val="tx2"/>
              </a:solidFill>
            </a:endParaRP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xmlns="" id="{3990CF59-CCF3-47EB-BFEF-D04E0215D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259919"/>
              </p:ext>
            </p:extLst>
          </p:nvPr>
        </p:nvGraphicFramePr>
        <p:xfrm>
          <a:off x="706506" y="1870999"/>
          <a:ext cx="8696574" cy="2214880"/>
        </p:xfrm>
        <a:graphic>
          <a:graphicData uri="http://schemas.openxmlformats.org/drawingml/2006/table">
            <a:tbl>
              <a:tblPr/>
              <a:tblGrid>
                <a:gridCol w="2813934">
                  <a:extLst>
                    <a:ext uri="{9D8B030D-6E8A-4147-A177-3AD203B41FA5}">
                      <a16:colId xmlns:a16="http://schemas.microsoft.com/office/drawing/2014/main" xmlns="" val="3331270550"/>
                    </a:ext>
                  </a:extLst>
                </a:gridCol>
                <a:gridCol w="2910840">
                  <a:extLst>
                    <a:ext uri="{9D8B030D-6E8A-4147-A177-3AD203B41FA5}">
                      <a16:colId xmlns:a16="http://schemas.microsoft.com/office/drawing/2014/main" xmlns="" val="310378885"/>
                    </a:ext>
                  </a:extLst>
                </a:gridCol>
                <a:gridCol w="1516380">
                  <a:extLst>
                    <a:ext uri="{9D8B030D-6E8A-4147-A177-3AD203B41FA5}">
                      <a16:colId xmlns:a16="http://schemas.microsoft.com/office/drawing/2014/main" xmlns="" val="3844662429"/>
                    </a:ext>
                  </a:extLst>
                </a:gridCol>
                <a:gridCol w="1455420">
                  <a:extLst>
                    <a:ext uri="{9D8B030D-6E8A-4147-A177-3AD203B41FA5}">
                      <a16:colId xmlns:a16="http://schemas.microsoft.com/office/drawing/2014/main" xmlns="" val="2263191970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NAME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BESCHREIBUNG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PREISE HAUPSAISON*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PREISE NEBENSAISON*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49338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CLOEFHÄNGER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Unterschiedliche Zeltkonstruktionen „im freien Fall“ an pittoresken Standorten der Saarschleife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Gemeinschafts-WC und Duschen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Verpflegung (Grillen) vor Ort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Rest: Selbstversorger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743063" rtl="0" eaLnBrk="1" fontAlgn="b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 119,00 € / 1pax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743063" rtl="0" eaLnBrk="1" fontAlgn="b" latinLnBrk="0" hangingPunct="1"/>
                      <a:endParaRPr lang="de-DE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4095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ÜBERNACHTEN IM WEINFASS (Weiskirchen)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Auszeitoase mit Sauna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Weinstrand an den Schwarzrinderseen (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Gastro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43063" rtl="0" eaLnBrk="1" fontAlgn="b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 130,00 € / 2 </a:t>
                      </a:r>
                      <a:r>
                        <a:rPr lang="de-DE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pax</a:t>
                      </a:r>
                      <a:endParaRPr lang="de-DE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43063" rtl="0" eaLnBrk="1" fontAlgn="b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 100,00 € / 2 </a:t>
                      </a:r>
                      <a:r>
                        <a:rPr lang="de-DE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pax</a:t>
                      </a:r>
                      <a:endParaRPr lang="de-DE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1788496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GLAMPING RESORTS BIOSPHÄRE BLIESGAU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Unterschiedlich thematisierte Übernachtungs-möglichkeiten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Saarland-Therme (ca. 300m)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Erlebnispark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Bliesgau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(ca. 400m)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43063" rtl="0" eaLnBrk="1" fontAlgn="b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 149,00 € / 2 </a:t>
                      </a:r>
                      <a:r>
                        <a:rPr lang="de-DE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pax</a:t>
                      </a:r>
                      <a:endParaRPr lang="de-DE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43063" rtl="0" eaLnBrk="1" fontAlgn="b" latinLnBrk="0" hangingPunct="1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 93,00 € / 2 </a:t>
                      </a:r>
                      <a:r>
                        <a:rPr lang="de-DE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pax</a:t>
                      </a:r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5178036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3F2F321F-DE44-454A-AEEA-4933BD4A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523" y="4240166"/>
            <a:ext cx="2444196" cy="246213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6B704F02-07B1-44BB-B3F2-F2AE509D4565}"/>
              </a:ext>
            </a:extLst>
          </p:cNvPr>
          <p:cNvSpPr txBox="1"/>
          <p:nvPr/>
        </p:nvSpPr>
        <p:spPr>
          <a:xfrm>
            <a:off x="4632960" y="1663487"/>
            <a:ext cx="5044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>
                <a:solidFill>
                  <a:schemeClr val="tx2"/>
                </a:solidFill>
              </a:rPr>
              <a:t>HINWEIS*: Hier sind Preise der Saison 2021 abgebildet! Preisdruck aufgrund COVID-19!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55DC05FC-9456-40D4-8D36-2851AC406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123" y="4215302"/>
            <a:ext cx="2392680" cy="2492754"/>
          </a:xfrm>
          <a:prstGeom prst="rect">
            <a:avLst/>
          </a:prstGeom>
        </p:spPr>
      </p:pic>
      <p:pic>
        <p:nvPicPr>
          <p:cNvPr id="1026" name="Picture 2" descr="Übernachtung im Baum, Baumcamping, Baum Camping, Portaledge, Cloef, Mettlach, Saarschleife, Saarland, Hängezelt">
            <a:extLst>
              <a:ext uri="{FF2B5EF4-FFF2-40B4-BE49-F238E27FC236}">
                <a16:creationId xmlns:a16="http://schemas.microsoft.com/office/drawing/2014/main" xmlns="" id="{31478A0E-60FB-447C-A3F0-B4872570C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7"/>
          <a:stretch/>
        </p:blipFill>
        <p:spPr bwMode="auto">
          <a:xfrm>
            <a:off x="518160" y="4240167"/>
            <a:ext cx="2315243" cy="107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Übernachtung im Baum, Baumcamping, Baum Camping, Portaledge, skurrile Übernachtung, außergewöhnliche Übernachtung, Abenteuer, Cloef, Mettlach, Saarschleife, Saarland, Hängezelt">
            <a:extLst>
              <a:ext uri="{FF2B5EF4-FFF2-40B4-BE49-F238E27FC236}">
                <a16:creationId xmlns:a16="http://schemas.microsoft.com/office/drawing/2014/main" xmlns="" id="{A1223FA1-9B2B-421A-81CD-03986B0E6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0" t="3909" r="4654" b="-414"/>
          <a:stretch/>
        </p:blipFill>
        <p:spPr bwMode="auto">
          <a:xfrm>
            <a:off x="7881127" y="5368245"/>
            <a:ext cx="1521953" cy="13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xmlns="" id="{854DC2E9-2A14-4460-A29A-16F8EAE435C8}"/>
              </a:ext>
            </a:extLst>
          </p:cNvPr>
          <p:cNvSpPr/>
          <p:nvPr/>
        </p:nvSpPr>
        <p:spPr>
          <a:xfrm>
            <a:off x="518160" y="3230880"/>
            <a:ext cx="8884920" cy="7696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pic>
        <p:nvPicPr>
          <p:cNvPr id="2" name="Grafik 4" descr="Häkchen mit einfarbiger Füllung">
            <a:extLst>
              <a:ext uri="{FF2B5EF4-FFF2-40B4-BE49-F238E27FC236}">
                <a16:creationId xmlns:a16="http://schemas.microsoft.com/office/drawing/2014/main" xmlns="" id="{DA985EAF-A511-B634-CE9D-CD802CEF7D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523576" y="3154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60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xmlns="" id="{8D04AB80-B4B5-4121-AD47-2324CB3EA8B6}"/>
              </a:ext>
            </a:extLst>
          </p:cNvPr>
          <p:cNvSpPr txBox="1"/>
          <p:nvPr/>
        </p:nvSpPr>
        <p:spPr>
          <a:xfrm>
            <a:off x="617997" y="1424056"/>
            <a:ext cx="5105470" cy="4509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500" b="1" dirty="0">
                <a:solidFill>
                  <a:schemeClr val="tx2"/>
                </a:solidFill>
                <a:latin typeface="Lato" panose="020F0502020204030203" pitchFamily="34" charset="0"/>
              </a:rPr>
              <a:t>Mehrgenerationentauglichkeit: </a:t>
            </a:r>
            <a:r>
              <a:rPr lang="de-DE" sz="1500" dirty="0">
                <a:solidFill>
                  <a:schemeClr val="tx2"/>
                </a:solidFill>
                <a:latin typeface="Lato" panose="020F0502020204030203" pitchFamily="34" charset="0"/>
              </a:rPr>
              <a:t>Konzeption von generationenübergreifenden Angeboten und Einrichtungen für mindestens zwei Generationen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500" b="1" dirty="0">
                <a:solidFill>
                  <a:schemeClr val="tx2"/>
                </a:solidFill>
                <a:latin typeface="Lato" panose="020F0502020204030203" pitchFamily="34" charset="0"/>
              </a:rPr>
              <a:t>Barrierefreiheit</a:t>
            </a:r>
            <a:r>
              <a:rPr lang="de-DE" sz="1500" dirty="0">
                <a:solidFill>
                  <a:schemeClr val="tx2"/>
                </a:solidFill>
                <a:latin typeface="Lato" panose="020F0502020204030203" pitchFamily="34" charset="0"/>
              </a:rPr>
              <a:t>: nicht nur physisch sondern auch in der Kommunikation - Barrierefreiheit heißt Inklusion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500" b="1" dirty="0">
                <a:solidFill>
                  <a:schemeClr val="tx2"/>
                </a:solidFill>
                <a:latin typeface="Lato" panose="020F0502020204030203" pitchFamily="34" charset="0"/>
              </a:rPr>
              <a:t>Vielschichtigkeit</a:t>
            </a:r>
            <a:r>
              <a:rPr lang="de-DE" sz="1500" dirty="0">
                <a:solidFill>
                  <a:schemeClr val="tx2"/>
                </a:solidFill>
                <a:latin typeface="Lato" panose="020F0502020204030203" pitchFamily="34" charset="0"/>
              </a:rPr>
              <a:t> als Herausforderung: Bedürfnisse und Wünschen der älteren Menschen zu erfüllen, ohne die Ansprüche der jüngeren Generationen zu vernachlässigen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500" b="1" dirty="0">
                <a:solidFill>
                  <a:schemeClr val="tx2"/>
                </a:solidFill>
                <a:latin typeface="Lato" panose="020F0502020204030203" pitchFamily="34" charset="0"/>
              </a:rPr>
              <a:t>Nachhaltigkeit</a:t>
            </a:r>
            <a:r>
              <a:rPr lang="de-DE" sz="1500" dirty="0">
                <a:solidFill>
                  <a:schemeClr val="tx2"/>
                </a:solidFill>
                <a:latin typeface="Lato" panose="020F0502020204030203" pitchFamily="34" charset="0"/>
              </a:rPr>
              <a:t> in all ihren Dimensionen: ökologisch, ökonomisch und sozial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2"/>
              </a:buClr>
            </a:pPr>
            <a:endParaRPr lang="de-DE" sz="1500" dirty="0">
              <a:solidFill>
                <a:schemeClr val="tx2"/>
              </a:solidFill>
              <a:latin typeface="Lato" panose="020F0502020204030203" pitchFamily="34" charset="0"/>
            </a:endParaRPr>
          </a:p>
        </p:txBody>
      </p:sp>
      <p:pic>
        <p:nvPicPr>
          <p:cNvPr id="7" name="Picture 2" descr="Bildergebnis für mehrgenerationen urlaub">
            <a:extLst>
              <a:ext uri="{FF2B5EF4-FFF2-40B4-BE49-F238E27FC236}">
                <a16:creationId xmlns:a16="http://schemas.microsoft.com/office/drawing/2014/main" xmlns="" id="{FC59F8CF-A0A2-AF4F-A10E-248654698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108" y="3950055"/>
            <a:ext cx="2870359" cy="1983505"/>
          </a:xfrm>
          <a:prstGeom prst="rect">
            <a:avLst/>
          </a:prstGeom>
          <a:noFill/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BDC2AC95-DA30-F42D-9E30-C87577E06AD4}"/>
              </a:ext>
            </a:extLst>
          </p:cNvPr>
          <p:cNvSpPr txBox="1"/>
          <p:nvPr/>
        </p:nvSpPr>
        <p:spPr>
          <a:xfrm>
            <a:off x="617997" y="765650"/>
            <a:ext cx="5876930" cy="430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95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KONZEPT “WALD &amp; WILD FAMILIENPARK”</a:t>
            </a:r>
            <a:endParaRPr lang="en-US" sz="2438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xmlns="" id="{FA3818D4-2DE5-0467-5BBB-CF0E36D984EC}"/>
              </a:ext>
            </a:extLst>
          </p:cNvPr>
          <p:cNvGrpSpPr/>
          <p:nvPr/>
        </p:nvGrpSpPr>
        <p:grpSpPr>
          <a:xfrm>
            <a:off x="6642005" y="1416269"/>
            <a:ext cx="1988389" cy="2012731"/>
            <a:chOff x="3858165" y="2422633"/>
            <a:chExt cx="1988389" cy="2012731"/>
          </a:xfrm>
        </p:grpSpPr>
        <p:pic>
          <p:nvPicPr>
            <p:cNvPr id="6" name="Grafik 8">
              <a:extLst>
                <a:ext uri="{FF2B5EF4-FFF2-40B4-BE49-F238E27FC236}">
                  <a16:creationId xmlns:a16="http://schemas.microsoft.com/office/drawing/2014/main" xmlns="" id="{B572B15A-3E29-BB1B-73F4-9314C2D4A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8165" y="2422633"/>
              <a:ext cx="1988389" cy="2012731"/>
            </a:xfrm>
            <a:prstGeom prst="rect">
              <a:avLst/>
            </a:prstGeom>
          </p:spPr>
        </p:pic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xmlns="" id="{9279264A-0EAA-1467-E27D-3B6B4652EA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6561" y="2905814"/>
              <a:ext cx="375189" cy="404572"/>
            </a:xfrm>
            <a:custGeom>
              <a:avLst/>
              <a:gdLst>
                <a:gd name="T0" fmla="*/ 56 w 176"/>
                <a:gd name="T1" fmla="*/ 156 h 200"/>
                <a:gd name="T2" fmla="*/ 42 w 176"/>
                <a:gd name="T3" fmla="*/ 120 h 200"/>
                <a:gd name="T4" fmla="*/ 33 w 176"/>
                <a:gd name="T5" fmla="*/ 90 h 200"/>
                <a:gd name="T6" fmla="*/ 88 w 176"/>
                <a:gd name="T7" fmla="*/ 34 h 200"/>
                <a:gd name="T8" fmla="*/ 143 w 176"/>
                <a:gd name="T9" fmla="*/ 90 h 200"/>
                <a:gd name="T10" fmla="*/ 134 w 176"/>
                <a:gd name="T11" fmla="*/ 120 h 200"/>
                <a:gd name="T12" fmla="*/ 120 w 176"/>
                <a:gd name="T13" fmla="*/ 150 h 200"/>
                <a:gd name="T14" fmla="*/ 88 w 176"/>
                <a:gd name="T15" fmla="*/ 55 h 200"/>
                <a:gd name="T16" fmla="*/ 55 w 176"/>
                <a:gd name="T17" fmla="*/ 89 h 200"/>
                <a:gd name="T18" fmla="*/ 88 w 176"/>
                <a:gd name="T19" fmla="*/ 122 h 200"/>
                <a:gd name="T20" fmla="*/ 121 w 176"/>
                <a:gd name="T21" fmla="*/ 89 h 200"/>
                <a:gd name="T22" fmla="*/ 88 w 176"/>
                <a:gd name="T23" fmla="*/ 55 h 200"/>
                <a:gd name="T24" fmla="*/ 75 w 176"/>
                <a:gd name="T25" fmla="*/ 94 h 200"/>
                <a:gd name="T26" fmla="*/ 85 w 176"/>
                <a:gd name="T27" fmla="*/ 106 h 200"/>
                <a:gd name="T28" fmla="*/ 101 w 176"/>
                <a:gd name="T29" fmla="*/ 78 h 200"/>
                <a:gd name="T30" fmla="*/ 88 w 176"/>
                <a:gd name="T31" fmla="*/ 17 h 200"/>
                <a:gd name="T32" fmla="*/ 88 w 176"/>
                <a:gd name="T33" fmla="*/ 0 h 200"/>
                <a:gd name="T34" fmla="*/ 52 w 176"/>
                <a:gd name="T35" fmla="*/ 27 h 200"/>
                <a:gd name="T36" fmla="*/ 44 w 176"/>
                <a:gd name="T37" fmla="*/ 12 h 200"/>
                <a:gd name="T38" fmla="*/ 11 w 176"/>
                <a:gd name="T39" fmla="*/ 44 h 200"/>
                <a:gd name="T40" fmla="*/ 26 w 176"/>
                <a:gd name="T41" fmla="*/ 53 h 200"/>
                <a:gd name="T42" fmla="*/ 0 w 176"/>
                <a:gd name="T43" fmla="*/ 89 h 200"/>
                <a:gd name="T44" fmla="*/ 17 w 176"/>
                <a:gd name="T45" fmla="*/ 89 h 200"/>
                <a:gd name="T46" fmla="*/ 132 w 176"/>
                <a:gd name="T47" fmla="*/ 12 h 200"/>
                <a:gd name="T48" fmla="*/ 124 w 176"/>
                <a:gd name="T49" fmla="*/ 27 h 200"/>
                <a:gd name="T50" fmla="*/ 165 w 176"/>
                <a:gd name="T51" fmla="*/ 44 h 200"/>
                <a:gd name="T52" fmla="*/ 150 w 176"/>
                <a:gd name="T53" fmla="*/ 53 h 200"/>
                <a:gd name="T54" fmla="*/ 159 w 176"/>
                <a:gd name="T55" fmla="*/ 89 h 200"/>
                <a:gd name="T56" fmla="*/ 176 w 176"/>
                <a:gd name="T57" fmla="*/ 89 h 200"/>
                <a:gd name="T58" fmla="*/ 108 w 176"/>
                <a:gd name="T59" fmla="*/ 161 h 200"/>
                <a:gd name="T60" fmla="*/ 64 w 176"/>
                <a:gd name="T61" fmla="*/ 173 h 200"/>
                <a:gd name="T62" fmla="*/ 59 w 176"/>
                <a:gd name="T63" fmla="*/ 180 h 200"/>
                <a:gd name="T64" fmla="*/ 67 w 176"/>
                <a:gd name="T65" fmla="*/ 187 h 200"/>
                <a:gd name="T66" fmla="*/ 70 w 176"/>
                <a:gd name="T67" fmla="*/ 186 h 200"/>
                <a:gd name="T68" fmla="*/ 108 w 176"/>
                <a:gd name="T69" fmla="*/ 176 h 200"/>
                <a:gd name="T70" fmla="*/ 108 w 176"/>
                <a:gd name="T71" fmla="*/ 176 h 200"/>
                <a:gd name="T72" fmla="*/ 109 w 176"/>
                <a:gd name="T73" fmla="*/ 176 h 200"/>
                <a:gd name="T74" fmla="*/ 117 w 176"/>
                <a:gd name="T75" fmla="*/ 183 h 200"/>
                <a:gd name="T76" fmla="*/ 112 w 176"/>
                <a:gd name="T77" fmla="*/ 190 h 200"/>
                <a:gd name="T78" fmla="*/ 75 w 176"/>
                <a:gd name="T7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200">
                  <a:moveTo>
                    <a:pt x="56" y="156"/>
                  </a:moveTo>
                  <a:cubicBezTo>
                    <a:pt x="57" y="147"/>
                    <a:pt x="54" y="138"/>
                    <a:pt x="42" y="120"/>
                  </a:cubicBezTo>
                  <a:cubicBezTo>
                    <a:pt x="36" y="111"/>
                    <a:pt x="33" y="100"/>
                    <a:pt x="33" y="90"/>
                  </a:cubicBezTo>
                  <a:cubicBezTo>
                    <a:pt x="33" y="59"/>
                    <a:pt x="58" y="34"/>
                    <a:pt x="88" y="34"/>
                  </a:cubicBezTo>
                  <a:cubicBezTo>
                    <a:pt x="118" y="34"/>
                    <a:pt x="143" y="59"/>
                    <a:pt x="143" y="90"/>
                  </a:cubicBezTo>
                  <a:cubicBezTo>
                    <a:pt x="143" y="100"/>
                    <a:pt x="140" y="111"/>
                    <a:pt x="134" y="120"/>
                  </a:cubicBezTo>
                  <a:cubicBezTo>
                    <a:pt x="125" y="134"/>
                    <a:pt x="121" y="143"/>
                    <a:pt x="120" y="150"/>
                  </a:cubicBezTo>
                  <a:moveTo>
                    <a:pt x="88" y="55"/>
                  </a:moveTo>
                  <a:cubicBezTo>
                    <a:pt x="70" y="55"/>
                    <a:pt x="55" y="70"/>
                    <a:pt x="55" y="89"/>
                  </a:cubicBezTo>
                  <a:cubicBezTo>
                    <a:pt x="55" y="107"/>
                    <a:pt x="70" y="122"/>
                    <a:pt x="88" y="122"/>
                  </a:cubicBezTo>
                  <a:cubicBezTo>
                    <a:pt x="106" y="122"/>
                    <a:pt x="121" y="107"/>
                    <a:pt x="121" y="89"/>
                  </a:cubicBezTo>
                  <a:cubicBezTo>
                    <a:pt x="121" y="70"/>
                    <a:pt x="106" y="55"/>
                    <a:pt x="88" y="55"/>
                  </a:cubicBezTo>
                  <a:close/>
                  <a:moveTo>
                    <a:pt x="75" y="94"/>
                  </a:moveTo>
                  <a:cubicBezTo>
                    <a:pt x="85" y="106"/>
                    <a:pt x="85" y="106"/>
                    <a:pt x="85" y="106"/>
                  </a:cubicBezTo>
                  <a:cubicBezTo>
                    <a:pt x="101" y="78"/>
                    <a:pt x="101" y="78"/>
                    <a:pt x="101" y="78"/>
                  </a:cubicBezTo>
                  <a:moveTo>
                    <a:pt x="88" y="17"/>
                  </a:moveTo>
                  <a:cubicBezTo>
                    <a:pt x="88" y="0"/>
                    <a:pt x="88" y="0"/>
                    <a:pt x="88" y="0"/>
                  </a:cubicBezTo>
                  <a:moveTo>
                    <a:pt x="52" y="27"/>
                  </a:moveTo>
                  <a:cubicBezTo>
                    <a:pt x="44" y="12"/>
                    <a:pt x="44" y="12"/>
                    <a:pt x="44" y="12"/>
                  </a:cubicBezTo>
                  <a:moveTo>
                    <a:pt x="11" y="44"/>
                  </a:moveTo>
                  <a:cubicBezTo>
                    <a:pt x="26" y="53"/>
                    <a:pt x="26" y="53"/>
                    <a:pt x="26" y="53"/>
                  </a:cubicBezTo>
                  <a:moveTo>
                    <a:pt x="0" y="89"/>
                  </a:moveTo>
                  <a:cubicBezTo>
                    <a:pt x="17" y="89"/>
                    <a:pt x="17" y="89"/>
                    <a:pt x="17" y="89"/>
                  </a:cubicBezTo>
                  <a:moveTo>
                    <a:pt x="132" y="12"/>
                  </a:moveTo>
                  <a:cubicBezTo>
                    <a:pt x="124" y="27"/>
                    <a:pt x="124" y="27"/>
                    <a:pt x="124" y="27"/>
                  </a:cubicBezTo>
                  <a:moveTo>
                    <a:pt x="165" y="44"/>
                  </a:moveTo>
                  <a:cubicBezTo>
                    <a:pt x="150" y="53"/>
                    <a:pt x="150" y="53"/>
                    <a:pt x="150" y="53"/>
                  </a:cubicBezTo>
                  <a:moveTo>
                    <a:pt x="159" y="89"/>
                  </a:moveTo>
                  <a:cubicBezTo>
                    <a:pt x="176" y="89"/>
                    <a:pt x="176" y="89"/>
                    <a:pt x="176" y="89"/>
                  </a:cubicBezTo>
                  <a:moveTo>
                    <a:pt x="108" y="161"/>
                  </a:moveTo>
                  <a:cubicBezTo>
                    <a:pt x="108" y="161"/>
                    <a:pt x="64" y="173"/>
                    <a:pt x="64" y="173"/>
                  </a:cubicBezTo>
                  <a:cubicBezTo>
                    <a:pt x="61" y="174"/>
                    <a:pt x="59" y="177"/>
                    <a:pt x="59" y="180"/>
                  </a:cubicBezTo>
                  <a:cubicBezTo>
                    <a:pt x="59" y="184"/>
                    <a:pt x="62" y="187"/>
                    <a:pt x="67" y="187"/>
                  </a:cubicBezTo>
                  <a:cubicBezTo>
                    <a:pt x="68" y="187"/>
                    <a:pt x="70" y="186"/>
                    <a:pt x="70" y="186"/>
                  </a:cubicBezTo>
                  <a:cubicBezTo>
                    <a:pt x="108" y="176"/>
                    <a:pt x="108" y="176"/>
                    <a:pt x="108" y="176"/>
                  </a:cubicBezTo>
                  <a:cubicBezTo>
                    <a:pt x="108" y="176"/>
                    <a:pt x="108" y="176"/>
                    <a:pt x="108" y="176"/>
                  </a:cubicBezTo>
                  <a:cubicBezTo>
                    <a:pt x="108" y="176"/>
                    <a:pt x="109" y="176"/>
                    <a:pt x="109" y="176"/>
                  </a:cubicBezTo>
                  <a:cubicBezTo>
                    <a:pt x="114" y="176"/>
                    <a:pt x="117" y="179"/>
                    <a:pt x="117" y="183"/>
                  </a:cubicBezTo>
                  <a:cubicBezTo>
                    <a:pt x="117" y="186"/>
                    <a:pt x="115" y="189"/>
                    <a:pt x="112" y="190"/>
                  </a:cubicBezTo>
                  <a:cubicBezTo>
                    <a:pt x="75" y="200"/>
                    <a:pt x="75" y="200"/>
                    <a:pt x="75" y="200"/>
                  </a:cubicBezTo>
                </a:path>
              </a:pathLst>
            </a:custGeom>
            <a:noFill/>
            <a:ln w="12700" cap="rnd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9020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997" y="712742"/>
            <a:ext cx="26420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NACHHALTIGKEIT</a:t>
            </a:r>
          </a:p>
        </p:txBody>
      </p:sp>
      <p:sp>
        <p:nvSpPr>
          <p:cNvPr id="5" name="Rectangle 4"/>
          <p:cNvSpPr/>
          <p:nvPr/>
        </p:nvSpPr>
        <p:spPr>
          <a:xfrm>
            <a:off x="-288277" y="1231145"/>
            <a:ext cx="4980346" cy="55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4"/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xmlns="" id="{132A1548-F1CB-47CE-9B65-511A8A9F33BD}"/>
              </a:ext>
            </a:extLst>
          </p:cNvPr>
          <p:cNvSpPr txBox="1"/>
          <p:nvPr/>
        </p:nvSpPr>
        <p:spPr>
          <a:xfrm>
            <a:off x="729689" y="4156780"/>
            <a:ext cx="3036363" cy="2177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2738" indent="-312738">
              <a:lnSpc>
                <a:spcPct val="20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Natur- und Artenschutz vor Ort</a:t>
            </a:r>
          </a:p>
          <a:p>
            <a:pPr marL="312738" indent="-312738">
              <a:lnSpc>
                <a:spcPct val="20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Ökologische An- und Abreise</a:t>
            </a:r>
          </a:p>
          <a:p>
            <a:pPr marL="312738" indent="-312738">
              <a:lnSpc>
                <a:spcPct val="20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Einsatz erneuerbarer Energien</a:t>
            </a:r>
          </a:p>
          <a:p>
            <a:pPr marL="312738" indent="-312738">
              <a:lnSpc>
                <a:spcPct val="20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Effiziente Nutzung von Ressourcen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xmlns="" id="{031E6590-56FA-4829-90D8-EA22E624362A}"/>
              </a:ext>
            </a:extLst>
          </p:cNvPr>
          <p:cNvSpPr txBox="1"/>
          <p:nvPr/>
        </p:nvSpPr>
        <p:spPr>
          <a:xfrm>
            <a:off x="3927920" y="4156780"/>
            <a:ext cx="2543308" cy="1315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2738" indent="-312738">
              <a:lnSpc>
                <a:spcPct val="20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Bürgerbeteiligung</a:t>
            </a:r>
          </a:p>
          <a:p>
            <a:pPr marL="312738" indent="-312738">
              <a:lnSpc>
                <a:spcPct val="20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Wildpark für alle</a:t>
            </a:r>
          </a:p>
          <a:p>
            <a:pPr marL="312738" indent="-312738">
              <a:lnSpc>
                <a:spcPct val="20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Verkehrsgutachten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608AD7E5-DDC8-4E67-BE8D-B1FF06D5CDC0}"/>
              </a:ext>
            </a:extLst>
          </p:cNvPr>
          <p:cNvSpPr txBox="1"/>
          <p:nvPr/>
        </p:nvSpPr>
        <p:spPr>
          <a:xfrm>
            <a:off x="6544743" y="4123187"/>
            <a:ext cx="3178377" cy="1746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2738" indent="-312738">
              <a:lnSpc>
                <a:spcPct val="20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Langfristige Geschäftsperspektive</a:t>
            </a:r>
          </a:p>
          <a:p>
            <a:pPr marL="312738" indent="-312738">
              <a:lnSpc>
                <a:spcPct val="20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Kosten-/Nutzenanalyse im Business Case</a:t>
            </a:r>
          </a:p>
          <a:p>
            <a:pPr marL="312738" indent="-312738">
              <a:lnSpc>
                <a:spcPct val="20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Profit Center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890F2996-2CB3-314C-B58B-5A83920977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70137"/>
          <a:stretch/>
        </p:blipFill>
        <p:spPr>
          <a:xfrm>
            <a:off x="1127943" y="1660526"/>
            <a:ext cx="2084969" cy="245926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EB2AFE62-C72E-FC41-A66A-1CFCC89D16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33790" r="34621"/>
          <a:stretch/>
        </p:blipFill>
        <p:spPr>
          <a:xfrm>
            <a:off x="3839566" y="1697511"/>
            <a:ext cx="2205514" cy="245926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2A3BA7E2-167A-1B44-995D-704805851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8411"/>
          <a:stretch/>
        </p:blipFill>
        <p:spPr>
          <a:xfrm>
            <a:off x="7031174" y="1660525"/>
            <a:ext cx="2205514" cy="245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6543"/>
      </p:ext>
    </p:extLst>
  </p:cSld>
  <p:clrMapOvr>
    <a:masterClrMapping/>
  </p:clrMapOvr>
</p:sld>
</file>

<file path=ppt/theme/theme1.xml><?xml version="1.0" encoding="utf-8"?>
<a:theme xmlns:a="http://schemas.openxmlformats.org/drawingml/2006/main" name="TourKonzept">
  <a:themeElements>
    <a:clrScheme name="Benutzerdefiniert 1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AFC513"/>
      </a:accent1>
      <a:accent2>
        <a:srgbClr val="98B331"/>
      </a:accent2>
      <a:accent3>
        <a:srgbClr val="79AE3A"/>
      </a:accent3>
      <a:accent4>
        <a:srgbClr val="5CA944"/>
      </a:accent4>
      <a:accent5>
        <a:srgbClr val="309F50"/>
      </a:accent5>
      <a:accent6>
        <a:srgbClr val="07965A"/>
      </a:accent6>
      <a:hlink>
        <a:srgbClr val="457E32"/>
      </a:hlink>
      <a:folHlink>
        <a:srgbClr val="FFC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TourKonzept" id="{4EB82B79-EA76-454C-BD56-1A69185CF5E3}" vid="{337461F1-0359-2E42-B051-C9D781726F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24ffac-7885-4110-a90b-59c20fa1539a" xsi:nil="true"/>
    <lcf76f155ced4ddcb4097134ff3c332f xmlns="db579863-a3e6-4829-ac4d-b6be6d40bfa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9DF05998AF05B44B19FD990088416FF" ma:contentTypeVersion="16" ma:contentTypeDescription="Ein neues Dokument erstellen." ma:contentTypeScope="" ma:versionID="484a9eb2445949b72be33b6f3eac18c2">
  <xsd:schema xmlns:xsd="http://www.w3.org/2001/XMLSchema" xmlns:xs="http://www.w3.org/2001/XMLSchema" xmlns:p="http://schemas.microsoft.com/office/2006/metadata/properties" xmlns:ns2="db579863-a3e6-4829-ac4d-b6be6d40bfa1" xmlns:ns3="fd24ffac-7885-4110-a90b-59c20fa1539a" targetNamespace="http://schemas.microsoft.com/office/2006/metadata/properties" ma:root="true" ma:fieldsID="7ff3916e8e2af126be24370c9e049824" ns2:_="" ns3:_="">
    <xsd:import namespace="db579863-a3e6-4829-ac4d-b6be6d40bfa1"/>
    <xsd:import namespace="fd24ffac-7885-4110-a90b-59c20fa153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579863-a3e6-4829-ac4d-b6be6d40bf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19677531-4fd0-4757-a48e-bcec0e960c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4ffac-7885-4110-a90b-59c20fa1539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336851e-984a-49da-96e3-b7a0f40f0b4e}" ma:internalName="TaxCatchAll" ma:showField="CatchAllData" ma:web="fd24ffac-7885-4110-a90b-59c20fa153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465808-462D-4C0D-B17A-0D75C001F6B7}">
  <ds:schemaRefs>
    <ds:schemaRef ds:uri="http://purl.org/dc/elements/1.1/"/>
    <ds:schemaRef ds:uri="http://schemas.microsoft.com/office/2006/metadata/properties"/>
    <ds:schemaRef ds:uri="fd24ffac-7885-4110-a90b-59c20fa1539a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db579863-a3e6-4829-ac4d-b6be6d40bfa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2391B2C-5E45-4F89-90F3-4E6D618C99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D1ABE1-783D-4793-BE46-D5C9994ABD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579863-a3e6-4829-ac4d-b6be6d40bfa1"/>
    <ds:schemaRef ds:uri="fd24ffac-7885-4110-a90b-59c20fa153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861</Words>
  <Application>Microsoft Office PowerPoint</Application>
  <PresentationFormat>A4-Papier (210x297 mm)</PresentationFormat>
  <Paragraphs>191</Paragraphs>
  <Slides>19</Slides>
  <Notes>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TourKonzept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Presentations</dc:title>
  <dc:creator>Rocketo Graphics</dc:creator>
  <cp:lastModifiedBy>User</cp:lastModifiedBy>
  <cp:revision>41</cp:revision>
  <dcterms:created xsi:type="dcterms:W3CDTF">2014-11-12T21:47:38Z</dcterms:created>
  <dcterms:modified xsi:type="dcterms:W3CDTF">2026-04-13T09:56:52Z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0x01010029DF05998AF05B44B19FD990088416FF</vt:lpwstr>
  </property>
  <property fmtid="{D5CDD505-2E9C-101B-9397-08002B2CF9AE}" pid="3" name="MediaServiceImageTags">
    <vt:lpwstr/>
  </property>
</Properties>
</file>